
<file path=[Content_Types].xml><?xml version="1.0" encoding="utf-8"?>
<Types xmlns="http://schemas.openxmlformats.org/package/2006/content-types">
  <Default Extension="fntdata" ContentType="application/x-fontdata"/>
  <Default Extension="glb" ContentType="model/gltf.binary"/>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7"/>
  </p:notesMasterIdLst>
  <p:sldIdLst>
    <p:sldId id="256" r:id="rId2"/>
    <p:sldId id="258" r:id="rId3"/>
    <p:sldId id="259" r:id="rId4"/>
    <p:sldId id="261" r:id="rId5"/>
    <p:sldId id="262" r:id="rId6"/>
    <p:sldId id="296" r:id="rId7"/>
    <p:sldId id="265" r:id="rId8"/>
    <p:sldId id="266" r:id="rId9"/>
    <p:sldId id="267" r:id="rId10"/>
    <p:sldId id="270" r:id="rId11"/>
    <p:sldId id="299" r:id="rId12"/>
    <p:sldId id="268" r:id="rId13"/>
    <p:sldId id="269" r:id="rId14"/>
    <p:sldId id="274" r:id="rId15"/>
    <p:sldId id="298" r:id="rId16"/>
  </p:sldIdLst>
  <p:sldSz cx="9144000" cy="5143500" type="screen16x9"/>
  <p:notesSz cx="6858000" cy="9144000"/>
  <p:embeddedFontLst>
    <p:embeddedFont>
      <p:font typeface="Anaheim" panose="020B0604020202020204" charset="0"/>
      <p:regular r:id="rId18"/>
    </p:embeddedFont>
    <p:embeddedFont>
      <p:font typeface="Bauhaus 93" panose="04030905020B02020C02" pitchFamily="82" charset="0"/>
      <p:regular r:id="rId19"/>
    </p:embeddedFont>
    <p:embeddedFont>
      <p:font typeface="DM Sans" pitchFamily="2" charset="0"/>
      <p:regular r:id="rId20"/>
      <p:bold r:id="rId21"/>
      <p:italic r:id="rId22"/>
      <p:boldItalic r:id="rId23"/>
    </p:embeddedFont>
    <p:embeddedFont>
      <p:font typeface="Golos Text SemiBold" panose="020B0604020202020204" charset="0"/>
      <p:regular r:id="rId24"/>
      <p:bold r:id="rId25"/>
    </p:embeddedFont>
    <p:embeddedFont>
      <p:font typeface="Lato" panose="020F0502020204030203" pitchFamily="34" charset="0"/>
      <p:regular r:id="rId26"/>
      <p:bold r:id="rId27"/>
      <p:italic r:id="rId28"/>
      <p:boldItalic r:id="rId29"/>
    </p:embeddedFont>
    <p:embeddedFont>
      <p:font typeface="Nunito Light" pitchFamily="2" charset="0"/>
      <p:regular r:id="rId30"/>
      <p:italic r:id="rId31"/>
    </p:embeddedFont>
    <p:embeddedFont>
      <p:font typeface="Syne" panose="020B0604020202020204"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7319E4-03EB-470B-86CE-359A106CE99E}" v="129" dt="2024-05-30T18:32:40.922"/>
  </p1510:revLst>
</p1510:revInfo>
</file>

<file path=ppt/tableStyles.xml><?xml version="1.0" encoding="utf-8"?>
<a:tblStyleLst xmlns:a="http://schemas.openxmlformats.org/drawingml/2006/main" def="{0CE6455E-9424-4D53-9318-B6CC92BD91D1}">
  <a:tblStyle styleId="{0CE6455E-9424-4D53-9318-B6CC92BD91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99ACBC-BC08-4B6C-BF21-31F747AF14F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microsoft.com/office/2015/10/relationships/revisionInfo" Target="revisionInfo.xml"/><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kodip Das" userId="f2d485a12c5b5ab6" providerId="LiveId" clId="{0C7319E4-03EB-470B-86CE-359A106CE99E}"/>
    <pc:docChg chg="undo custSel addSld modSld">
      <pc:chgData name="Arkodip Das" userId="f2d485a12c5b5ab6" providerId="LiveId" clId="{0C7319E4-03EB-470B-86CE-359A106CE99E}" dt="2024-05-30T18:39:24.243" v="1484" actId="14100"/>
      <pc:docMkLst>
        <pc:docMk/>
      </pc:docMkLst>
      <pc:sldChg chg="modSp mod">
        <pc:chgData name="Arkodip Das" userId="f2d485a12c5b5ab6" providerId="LiveId" clId="{0C7319E4-03EB-470B-86CE-359A106CE99E}" dt="2024-05-18T18:32:15.267" v="10" actId="20577"/>
        <pc:sldMkLst>
          <pc:docMk/>
          <pc:sldMk cId="0" sldId="256"/>
        </pc:sldMkLst>
        <pc:spChg chg="mod">
          <ac:chgData name="Arkodip Das" userId="f2d485a12c5b5ab6" providerId="LiveId" clId="{0C7319E4-03EB-470B-86CE-359A106CE99E}" dt="2024-05-18T18:32:15.267" v="10" actId="20577"/>
          <ac:spMkLst>
            <pc:docMk/>
            <pc:sldMk cId="0" sldId="256"/>
            <ac:spMk id="7" creationId="{18886678-AAEC-5D41-D8D6-90EADAB2B8C4}"/>
          </ac:spMkLst>
        </pc:spChg>
      </pc:sldChg>
      <pc:sldChg chg="modSp mod">
        <pc:chgData name="Arkodip Das" userId="f2d485a12c5b5ab6" providerId="LiveId" clId="{0C7319E4-03EB-470B-86CE-359A106CE99E}" dt="2024-05-19T17:26:20.720" v="321" actId="1076"/>
        <pc:sldMkLst>
          <pc:docMk/>
          <pc:sldMk cId="0" sldId="258"/>
        </pc:sldMkLst>
        <pc:spChg chg="mod">
          <ac:chgData name="Arkodip Das" userId="f2d485a12c5b5ab6" providerId="LiveId" clId="{0C7319E4-03EB-470B-86CE-359A106CE99E}" dt="2024-05-19T17:25:39.384" v="313" actId="1076"/>
          <ac:spMkLst>
            <pc:docMk/>
            <pc:sldMk cId="0" sldId="258"/>
            <ac:spMk id="4" creationId="{7626DEC3-C694-674A-8BBE-534E0610C81B}"/>
          </ac:spMkLst>
        </pc:spChg>
        <pc:spChg chg="mod">
          <ac:chgData name="Arkodip Das" userId="f2d485a12c5b5ab6" providerId="LiveId" clId="{0C7319E4-03EB-470B-86CE-359A106CE99E}" dt="2024-05-19T17:26:20.720" v="321" actId="1076"/>
          <ac:spMkLst>
            <pc:docMk/>
            <pc:sldMk cId="0" sldId="258"/>
            <ac:spMk id="347" creationId="{00000000-0000-0000-0000-000000000000}"/>
          </ac:spMkLst>
        </pc:spChg>
        <pc:spChg chg="mod">
          <ac:chgData name="Arkodip Das" userId="f2d485a12c5b5ab6" providerId="LiveId" clId="{0C7319E4-03EB-470B-86CE-359A106CE99E}" dt="2024-05-19T17:26:10.311" v="319" actId="1076"/>
          <ac:spMkLst>
            <pc:docMk/>
            <pc:sldMk cId="0" sldId="258"/>
            <ac:spMk id="351" creationId="{00000000-0000-0000-0000-000000000000}"/>
          </ac:spMkLst>
        </pc:spChg>
        <pc:spChg chg="mod">
          <ac:chgData name="Arkodip Das" userId="f2d485a12c5b5ab6" providerId="LiveId" clId="{0C7319E4-03EB-470B-86CE-359A106CE99E}" dt="2024-05-19T17:24:50.679" v="302" actId="1076"/>
          <ac:spMkLst>
            <pc:docMk/>
            <pc:sldMk cId="0" sldId="258"/>
            <ac:spMk id="352" creationId="{00000000-0000-0000-0000-000000000000}"/>
          </ac:spMkLst>
        </pc:spChg>
        <pc:spChg chg="mod">
          <ac:chgData name="Arkodip Das" userId="f2d485a12c5b5ab6" providerId="LiveId" clId="{0C7319E4-03EB-470B-86CE-359A106CE99E}" dt="2024-05-19T17:26:01.496" v="318" actId="1076"/>
          <ac:spMkLst>
            <pc:docMk/>
            <pc:sldMk cId="0" sldId="258"/>
            <ac:spMk id="353" creationId="{00000000-0000-0000-0000-000000000000}"/>
          </ac:spMkLst>
        </pc:spChg>
        <pc:spChg chg="mod">
          <ac:chgData name="Arkodip Das" userId="f2d485a12c5b5ab6" providerId="LiveId" clId="{0C7319E4-03EB-470B-86CE-359A106CE99E}" dt="2024-05-19T17:25:46.272" v="315" actId="1076"/>
          <ac:spMkLst>
            <pc:docMk/>
            <pc:sldMk cId="0" sldId="258"/>
            <ac:spMk id="354" creationId="{00000000-0000-0000-0000-000000000000}"/>
          </ac:spMkLst>
        </pc:spChg>
        <pc:spChg chg="mod">
          <ac:chgData name="Arkodip Das" userId="f2d485a12c5b5ab6" providerId="LiveId" clId="{0C7319E4-03EB-470B-86CE-359A106CE99E}" dt="2024-05-19T17:26:16.240" v="320" actId="1076"/>
          <ac:spMkLst>
            <pc:docMk/>
            <pc:sldMk cId="0" sldId="258"/>
            <ac:spMk id="357" creationId="{00000000-0000-0000-0000-000000000000}"/>
          </ac:spMkLst>
        </pc:spChg>
        <pc:spChg chg="mod">
          <ac:chgData name="Arkodip Das" userId="f2d485a12c5b5ab6" providerId="LiveId" clId="{0C7319E4-03EB-470B-86CE-359A106CE99E}" dt="2024-05-19T17:25:36.001" v="312" actId="1076"/>
          <ac:spMkLst>
            <pc:docMk/>
            <pc:sldMk cId="0" sldId="258"/>
            <ac:spMk id="358" creationId="{00000000-0000-0000-0000-000000000000}"/>
          </ac:spMkLst>
        </pc:spChg>
      </pc:sldChg>
      <pc:sldChg chg="addSp delSp modSp mod">
        <pc:chgData name="Arkodip Das" userId="f2d485a12c5b5ab6" providerId="LiveId" clId="{0C7319E4-03EB-470B-86CE-359A106CE99E}" dt="2024-05-30T18:39:24.243" v="1484" actId="14100"/>
        <pc:sldMkLst>
          <pc:docMk/>
          <pc:sldMk cId="0" sldId="261"/>
        </pc:sldMkLst>
        <pc:spChg chg="add mod">
          <ac:chgData name="Arkodip Das" userId="f2d485a12c5b5ab6" providerId="LiveId" clId="{0C7319E4-03EB-470B-86CE-359A106CE99E}" dt="2024-05-30T18:24:37.936" v="1363" actId="20577"/>
          <ac:spMkLst>
            <pc:docMk/>
            <pc:sldMk cId="0" sldId="261"/>
            <ac:spMk id="5" creationId="{047FB9B9-90EE-2A62-6373-2C378D51C0B0}"/>
          </ac:spMkLst>
        </pc:spChg>
        <pc:spChg chg="mod">
          <ac:chgData name="Arkodip Das" userId="f2d485a12c5b5ab6" providerId="LiveId" clId="{0C7319E4-03EB-470B-86CE-359A106CE99E}" dt="2024-05-30T18:39:24.243" v="1484" actId="14100"/>
          <ac:spMkLst>
            <pc:docMk/>
            <pc:sldMk cId="0" sldId="261"/>
            <ac:spMk id="378" creationId="{00000000-0000-0000-0000-000000000000}"/>
          </ac:spMkLst>
        </pc:spChg>
        <pc:picChg chg="add del">
          <ac:chgData name="Arkodip Das" userId="f2d485a12c5b5ab6" providerId="LiveId" clId="{0C7319E4-03EB-470B-86CE-359A106CE99E}" dt="2024-05-30T18:24:25.462" v="1360" actId="22"/>
          <ac:picMkLst>
            <pc:docMk/>
            <pc:sldMk cId="0" sldId="261"/>
            <ac:picMk id="4" creationId="{2E4E2DA8-DE71-3F24-D7F7-A88C4AF31799}"/>
          </ac:picMkLst>
        </pc:picChg>
      </pc:sldChg>
      <pc:sldChg chg="addSp modSp mod">
        <pc:chgData name="Arkodip Das" userId="f2d485a12c5b5ab6" providerId="LiveId" clId="{0C7319E4-03EB-470B-86CE-359A106CE99E}" dt="2024-05-30T18:29:56.842" v="1368" actId="20577"/>
        <pc:sldMkLst>
          <pc:docMk/>
          <pc:sldMk cId="0" sldId="262"/>
        </pc:sldMkLst>
        <pc:spChg chg="add mod">
          <ac:chgData name="Arkodip Das" userId="f2d485a12c5b5ab6" providerId="LiveId" clId="{0C7319E4-03EB-470B-86CE-359A106CE99E}" dt="2024-05-30T18:29:56.842" v="1368" actId="20577"/>
          <ac:spMkLst>
            <pc:docMk/>
            <pc:sldMk cId="0" sldId="262"/>
            <ac:spMk id="2" creationId="{876AE87B-5271-B876-644F-EED93FF1FEB7}"/>
          </ac:spMkLst>
        </pc:spChg>
      </pc:sldChg>
      <pc:sldChg chg="addSp delSp modSp mod delAnim">
        <pc:chgData name="Arkodip Das" userId="f2d485a12c5b5ab6" providerId="LiveId" clId="{0C7319E4-03EB-470B-86CE-359A106CE99E}" dt="2024-05-30T18:33:59.876" v="1421" actId="20577"/>
        <pc:sldMkLst>
          <pc:docMk/>
          <pc:sldMk cId="0" sldId="265"/>
        </pc:sldMkLst>
        <pc:spChg chg="add mod">
          <ac:chgData name="Arkodip Das" userId="f2d485a12c5b5ab6" providerId="LiveId" clId="{0C7319E4-03EB-470B-86CE-359A106CE99E}" dt="2024-05-30T18:30:24.201" v="1376" actId="1076"/>
          <ac:spMkLst>
            <pc:docMk/>
            <pc:sldMk cId="0" sldId="265"/>
            <ac:spMk id="2" creationId="{AB6F38CF-2DB1-5353-4382-5333C8AF4338}"/>
          </ac:spMkLst>
        </pc:spChg>
        <pc:spChg chg="add mod">
          <ac:chgData name="Arkodip Das" userId="f2d485a12c5b5ab6" providerId="LiveId" clId="{0C7319E4-03EB-470B-86CE-359A106CE99E}" dt="2024-05-30T18:33:59.876" v="1421" actId="20577"/>
          <ac:spMkLst>
            <pc:docMk/>
            <pc:sldMk cId="0" sldId="265"/>
            <ac:spMk id="3" creationId="{9EA69A00-407C-3565-4CC7-1E5751C467AE}"/>
          </ac:spMkLst>
        </pc:spChg>
        <pc:graphicFrameChg chg="del mod">
          <ac:chgData name="Arkodip Das" userId="f2d485a12c5b5ab6" providerId="LiveId" clId="{0C7319E4-03EB-470B-86CE-359A106CE99E}" dt="2024-05-19T17:17:34.132" v="273" actId="478"/>
          <ac:graphicFrameMkLst>
            <pc:docMk/>
            <pc:sldMk cId="0" sldId="265"/>
            <ac:graphicFrameMk id="2" creationId="{3F48CDA9-9C5B-E4CC-BA4F-FDBF2A73E416}"/>
          </ac:graphicFrameMkLst>
        </pc:graphicFrameChg>
      </pc:sldChg>
      <pc:sldChg chg="addSp delSp modSp mod delAnim modAnim">
        <pc:chgData name="Arkodip Das" userId="f2d485a12c5b5ab6" providerId="LiveId" clId="{0C7319E4-03EB-470B-86CE-359A106CE99E}" dt="2024-05-30T18:30:47.172" v="1380" actId="207"/>
        <pc:sldMkLst>
          <pc:docMk/>
          <pc:sldMk cId="0" sldId="266"/>
        </pc:sldMkLst>
        <pc:spChg chg="add mod">
          <ac:chgData name="Arkodip Das" userId="f2d485a12c5b5ab6" providerId="LiveId" clId="{0C7319E4-03EB-470B-86CE-359A106CE99E}" dt="2024-05-30T16:02:25.665" v="501" actId="1076"/>
          <ac:spMkLst>
            <pc:docMk/>
            <pc:sldMk cId="0" sldId="266"/>
            <ac:spMk id="2" creationId="{7774DA3B-DFF1-5110-9E80-689C09097EB1}"/>
          </ac:spMkLst>
        </pc:spChg>
        <pc:spChg chg="mod">
          <ac:chgData name="Arkodip Das" userId="f2d485a12c5b5ab6" providerId="LiveId" clId="{0C7319E4-03EB-470B-86CE-359A106CE99E}" dt="2024-05-30T15:52:50.719" v="358" actId="1076"/>
          <ac:spMkLst>
            <pc:docMk/>
            <pc:sldMk cId="0" sldId="266"/>
            <ac:spMk id="4" creationId="{0B78FAF6-ED98-5885-EFA8-19204547882B}"/>
          </ac:spMkLst>
        </pc:spChg>
        <pc:spChg chg="add mod">
          <ac:chgData name="Arkodip Das" userId="f2d485a12c5b5ab6" providerId="LiveId" clId="{0C7319E4-03EB-470B-86CE-359A106CE99E}" dt="2024-05-30T18:30:47.172" v="1380" actId="207"/>
          <ac:spMkLst>
            <pc:docMk/>
            <pc:sldMk cId="0" sldId="266"/>
            <ac:spMk id="7" creationId="{E843A5CE-59A1-F6EA-50CD-86E591F65AEA}"/>
          </ac:spMkLst>
        </pc:spChg>
        <pc:graphicFrameChg chg="del mod">
          <ac:chgData name="Arkodip Das" userId="f2d485a12c5b5ab6" providerId="LiveId" clId="{0C7319E4-03EB-470B-86CE-359A106CE99E}" dt="2024-05-19T17:13:54.096" v="164" actId="478"/>
          <ac:graphicFrameMkLst>
            <pc:docMk/>
            <pc:sldMk cId="0" sldId="266"/>
            <ac:graphicFrameMk id="5" creationId="{16EC8B2B-49EB-4738-1A10-D0BEB656933C}"/>
          </ac:graphicFrameMkLst>
        </pc:graphicFrameChg>
        <pc:picChg chg="add mod">
          <ac:chgData name="Arkodip Das" userId="f2d485a12c5b5ab6" providerId="LiveId" clId="{0C7319E4-03EB-470B-86CE-359A106CE99E}" dt="2024-05-30T16:02:17.427" v="500" actId="1440"/>
          <ac:picMkLst>
            <pc:docMk/>
            <pc:sldMk cId="0" sldId="266"/>
            <ac:picMk id="5" creationId="{F6305735-F291-6A02-68D5-5E2F6FE27241}"/>
          </ac:picMkLst>
        </pc:picChg>
        <pc:picChg chg="del">
          <ac:chgData name="Arkodip Das" userId="f2d485a12c5b5ab6" providerId="LiveId" clId="{0C7319E4-03EB-470B-86CE-359A106CE99E}" dt="2024-05-30T15:52:53.384" v="359" actId="478"/>
          <ac:picMkLst>
            <pc:docMk/>
            <pc:sldMk cId="0" sldId="266"/>
            <ac:picMk id="6" creationId="{38CFBB53-4DE5-F854-4B9C-9C12DF5E73AF}"/>
          </ac:picMkLst>
        </pc:picChg>
      </pc:sldChg>
      <pc:sldChg chg="addSp delSp modSp mod delAnim modAnim">
        <pc:chgData name="Arkodip Das" userId="f2d485a12c5b5ab6" providerId="LiveId" clId="{0C7319E4-03EB-470B-86CE-359A106CE99E}" dt="2024-05-30T18:31:00.538" v="1383" actId="20577"/>
        <pc:sldMkLst>
          <pc:docMk/>
          <pc:sldMk cId="0" sldId="267"/>
        </pc:sldMkLst>
        <pc:spChg chg="add mod">
          <ac:chgData name="Arkodip Das" userId="f2d485a12c5b5ab6" providerId="LiveId" clId="{0C7319E4-03EB-470B-86CE-359A106CE99E}" dt="2024-05-30T17:16:04.474" v="945" actId="403"/>
          <ac:spMkLst>
            <pc:docMk/>
            <pc:sldMk cId="0" sldId="267"/>
            <ac:spMk id="2" creationId="{01A23C13-BDCB-24FD-EB16-A86F06CF5613}"/>
          </ac:spMkLst>
        </pc:spChg>
        <pc:spChg chg="mod">
          <ac:chgData name="Arkodip Das" userId="f2d485a12c5b5ab6" providerId="LiveId" clId="{0C7319E4-03EB-470B-86CE-359A106CE99E}" dt="2024-05-30T17:16:43.323" v="947" actId="1076"/>
          <ac:spMkLst>
            <pc:docMk/>
            <pc:sldMk cId="0" sldId="267"/>
            <ac:spMk id="4" creationId="{94D968CD-3CED-7714-0FD8-17DB0DA19288}"/>
          </ac:spMkLst>
        </pc:spChg>
        <pc:spChg chg="add mod">
          <ac:chgData name="Arkodip Das" userId="f2d485a12c5b5ab6" providerId="LiveId" clId="{0C7319E4-03EB-470B-86CE-359A106CE99E}" dt="2024-05-30T18:31:00.538" v="1383" actId="20577"/>
          <ac:spMkLst>
            <pc:docMk/>
            <pc:sldMk cId="0" sldId="267"/>
            <ac:spMk id="7" creationId="{6D1E52EA-8D87-11B4-4D02-F05BD1DCE18A}"/>
          </ac:spMkLst>
        </pc:spChg>
        <pc:graphicFrameChg chg="del mod">
          <ac:chgData name="Arkodip Das" userId="f2d485a12c5b5ab6" providerId="LiveId" clId="{0C7319E4-03EB-470B-86CE-359A106CE99E}" dt="2024-05-19T17:15:21.501" v="192" actId="478"/>
          <ac:graphicFrameMkLst>
            <pc:docMk/>
            <pc:sldMk cId="0" sldId="267"/>
            <ac:graphicFrameMk id="5" creationId="{57E20882-0DC5-5DAE-DEE2-3D0648DFD75E}"/>
          </ac:graphicFrameMkLst>
        </pc:graphicFrameChg>
        <pc:graphicFrameChg chg="mod modGraphic">
          <ac:chgData name="Arkodip Das" userId="f2d485a12c5b5ab6" providerId="LiveId" clId="{0C7319E4-03EB-470B-86CE-359A106CE99E}" dt="2024-05-30T17:16:48.141" v="948" actId="1076"/>
          <ac:graphicFrameMkLst>
            <pc:docMk/>
            <pc:sldMk cId="0" sldId="267"/>
            <ac:graphicFrameMk id="6" creationId="{9EC4F517-670E-6816-1069-9D4DBCAA5491}"/>
          </ac:graphicFrameMkLst>
        </pc:graphicFrameChg>
        <pc:picChg chg="add mod ord">
          <ac:chgData name="Arkodip Das" userId="f2d485a12c5b5ab6" providerId="LiveId" clId="{0C7319E4-03EB-470B-86CE-359A106CE99E}" dt="2024-05-30T17:16:26.968" v="946" actId="1440"/>
          <ac:picMkLst>
            <pc:docMk/>
            <pc:sldMk cId="0" sldId="267"/>
            <ac:picMk id="5" creationId="{D108DAEC-9642-9FD7-BA7C-6F10C1BF8712}"/>
          </ac:picMkLst>
        </pc:picChg>
      </pc:sldChg>
      <pc:sldChg chg="addSp modSp mod">
        <pc:chgData name="Arkodip Das" userId="f2d485a12c5b5ab6" providerId="LiveId" clId="{0C7319E4-03EB-470B-86CE-359A106CE99E}" dt="2024-05-30T18:32:19.847" v="1403" actId="207"/>
        <pc:sldMkLst>
          <pc:docMk/>
          <pc:sldMk cId="0" sldId="268"/>
        </pc:sldMkLst>
        <pc:spChg chg="add mod">
          <ac:chgData name="Arkodip Das" userId="f2d485a12c5b5ab6" providerId="LiveId" clId="{0C7319E4-03EB-470B-86CE-359A106CE99E}" dt="2024-05-30T18:32:19.847" v="1403" actId="207"/>
          <ac:spMkLst>
            <pc:docMk/>
            <pc:sldMk cId="0" sldId="268"/>
            <ac:spMk id="3" creationId="{F7435EBB-CA45-8B8B-B3CD-6FEEA17656BB}"/>
          </ac:spMkLst>
        </pc:spChg>
        <pc:spChg chg="add mod">
          <ac:chgData name="Arkodip Das" userId="f2d485a12c5b5ab6" providerId="LiveId" clId="{0C7319E4-03EB-470B-86CE-359A106CE99E}" dt="2024-05-30T18:32:12.653" v="1402"/>
          <ac:spMkLst>
            <pc:docMk/>
            <pc:sldMk cId="0" sldId="268"/>
            <ac:spMk id="4" creationId="{9C60DFA8-45A4-C3BD-5E6A-6933B95FA2B0}"/>
          </ac:spMkLst>
        </pc:spChg>
      </pc:sldChg>
      <pc:sldChg chg="addSp modSp mod">
        <pc:chgData name="Arkodip Das" userId="f2d485a12c5b5ab6" providerId="LiveId" clId="{0C7319E4-03EB-470B-86CE-359A106CE99E}" dt="2024-05-30T18:35:21.073" v="1447" actId="20577"/>
        <pc:sldMkLst>
          <pc:docMk/>
          <pc:sldMk cId="0" sldId="269"/>
        </pc:sldMkLst>
        <pc:spChg chg="mod">
          <ac:chgData name="Arkodip Das" userId="f2d485a12c5b5ab6" providerId="LiveId" clId="{0C7319E4-03EB-470B-86CE-359A106CE99E}" dt="2024-05-30T18:35:21.073" v="1447" actId="20577"/>
          <ac:spMkLst>
            <pc:docMk/>
            <pc:sldMk cId="0" sldId="269"/>
            <ac:spMk id="2" creationId="{EBA52202-5809-229D-CB64-6743B2C9FD62}"/>
          </ac:spMkLst>
        </pc:spChg>
        <pc:spChg chg="add mod">
          <ac:chgData name="Arkodip Das" userId="f2d485a12c5b5ab6" providerId="LiveId" clId="{0C7319E4-03EB-470B-86CE-359A106CE99E}" dt="2024-05-30T18:32:33.442" v="1408" actId="20577"/>
          <ac:spMkLst>
            <pc:docMk/>
            <pc:sldMk cId="0" sldId="269"/>
            <ac:spMk id="3" creationId="{A5F7C90A-2E09-0F4E-A061-BF62C0500098}"/>
          </ac:spMkLst>
        </pc:spChg>
      </pc:sldChg>
      <pc:sldChg chg="addSp modSp mod">
        <pc:chgData name="Arkodip Das" userId="f2d485a12c5b5ab6" providerId="LiveId" clId="{0C7319E4-03EB-470B-86CE-359A106CE99E}" dt="2024-05-30T18:31:16.274" v="1390" actId="20577"/>
        <pc:sldMkLst>
          <pc:docMk/>
          <pc:sldMk cId="0" sldId="270"/>
        </pc:sldMkLst>
        <pc:spChg chg="add mod">
          <ac:chgData name="Arkodip Das" userId="f2d485a12c5b5ab6" providerId="LiveId" clId="{0C7319E4-03EB-470B-86CE-359A106CE99E}" dt="2024-05-30T18:31:16.274" v="1390" actId="20577"/>
          <ac:spMkLst>
            <pc:docMk/>
            <pc:sldMk cId="0" sldId="270"/>
            <ac:spMk id="2" creationId="{92B8BCAE-A525-35F1-4C61-41DCCBC12BE6}"/>
          </ac:spMkLst>
        </pc:spChg>
      </pc:sldChg>
      <pc:sldChg chg="addSp modSp mod">
        <pc:chgData name="Arkodip Das" userId="f2d485a12c5b5ab6" providerId="LiveId" clId="{0C7319E4-03EB-470B-86CE-359A106CE99E}" dt="2024-05-30T18:32:46.851" v="1411" actId="20577"/>
        <pc:sldMkLst>
          <pc:docMk/>
          <pc:sldMk cId="0" sldId="274"/>
        </pc:sldMkLst>
        <pc:spChg chg="add mod">
          <ac:chgData name="Arkodip Das" userId="f2d485a12c5b5ab6" providerId="LiveId" clId="{0C7319E4-03EB-470B-86CE-359A106CE99E}" dt="2024-05-30T18:32:46.851" v="1411" actId="20577"/>
          <ac:spMkLst>
            <pc:docMk/>
            <pc:sldMk cId="0" sldId="274"/>
            <ac:spMk id="2" creationId="{03869C4A-FB34-D1EC-50D6-02A16088C828}"/>
          </ac:spMkLst>
        </pc:spChg>
        <pc:spChg chg="mod">
          <ac:chgData name="Arkodip Das" userId="f2d485a12c5b5ab6" providerId="LiveId" clId="{0C7319E4-03EB-470B-86CE-359A106CE99E}" dt="2024-05-30T18:09:41.425" v="1358" actId="20577"/>
          <ac:spMkLst>
            <pc:docMk/>
            <pc:sldMk cId="0" sldId="274"/>
            <ac:spMk id="16" creationId="{B52B6E07-6C51-3899-98DE-287205457D64}"/>
          </ac:spMkLst>
        </pc:spChg>
      </pc:sldChg>
      <pc:sldChg chg="addSp modSp mod">
        <pc:chgData name="Arkodip Das" userId="f2d485a12c5b5ab6" providerId="LiveId" clId="{0C7319E4-03EB-470B-86CE-359A106CE99E}" dt="2024-05-30T18:30:05.883" v="1372" actId="20577"/>
        <pc:sldMkLst>
          <pc:docMk/>
          <pc:sldMk cId="3063984896" sldId="296"/>
        </pc:sldMkLst>
        <pc:spChg chg="add mod">
          <ac:chgData name="Arkodip Das" userId="f2d485a12c5b5ab6" providerId="LiveId" clId="{0C7319E4-03EB-470B-86CE-359A106CE99E}" dt="2024-05-30T18:30:05.883" v="1372" actId="20577"/>
          <ac:spMkLst>
            <pc:docMk/>
            <pc:sldMk cId="3063984896" sldId="296"/>
            <ac:spMk id="2" creationId="{A7728FF3-8EB1-8496-0CD2-6AE5E9139089}"/>
          </ac:spMkLst>
        </pc:spChg>
        <pc:spChg chg="mod">
          <ac:chgData name="Arkodip Das" userId="f2d485a12c5b5ab6" providerId="LiveId" clId="{0C7319E4-03EB-470B-86CE-359A106CE99E}" dt="2024-05-30T16:04:17.192" v="562" actId="20577"/>
          <ac:spMkLst>
            <pc:docMk/>
            <pc:sldMk cId="3063984896" sldId="296"/>
            <ac:spMk id="12" creationId="{AE5C1C3E-14F5-DC7F-44D6-EE7372FA126B}"/>
          </ac:spMkLst>
        </pc:spChg>
      </pc:sldChg>
      <pc:sldChg chg="modSp mod">
        <pc:chgData name="Arkodip Das" userId="f2d485a12c5b5ab6" providerId="LiveId" clId="{0C7319E4-03EB-470B-86CE-359A106CE99E}" dt="2024-05-30T18:36:37.362" v="1462" actId="1076"/>
        <pc:sldMkLst>
          <pc:docMk/>
          <pc:sldMk cId="2981808714" sldId="298"/>
        </pc:sldMkLst>
        <pc:spChg chg="mod">
          <ac:chgData name="Arkodip Das" userId="f2d485a12c5b5ab6" providerId="LiveId" clId="{0C7319E4-03EB-470B-86CE-359A106CE99E}" dt="2024-05-30T18:36:37.362" v="1462" actId="1076"/>
          <ac:spMkLst>
            <pc:docMk/>
            <pc:sldMk cId="2981808714" sldId="298"/>
            <ac:spMk id="9" creationId="{33A9DE7C-A139-CFB7-783F-48C04FBC532E}"/>
          </ac:spMkLst>
        </pc:spChg>
      </pc:sldChg>
      <pc:sldChg chg="addSp delSp modSp new mod">
        <pc:chgData name="Arkodip Das" userId="f2d485a12c5b5ab6" providerId="LiveId" clId="{0C7319E4-03EB-470B-86CE-359A106CE99E}" dt="2024-05-30T18:31:56.595" v="1398" actId="20577"/>
        <pc:sldMkLst>
          <pc:docMk/>
          <pc:sldMk cId="3555159462" sldId="299"/>
        </pc:sldMkLst>
        <pc:spChg chg="del">
          <ac:chgData name="Arkodip Das" userId="f2d485a12c5b5ab6" providerId="LiveId" clId="{0C7319E4-03EB-470B-86CE-359A106CE99E}" dt="2024-05-19T17:00:44.174" v="12" actId="478"/>
          <ac:spMkLst>
            <pc:docMk/>
            <pc:sldMk cId="3555159462" sldId="299"/>
            <ac:spMk id="2" creationId="{754D36C7-5A22-80EA-9477-BC4C9CA744C2}"/>
          </ac:spMkLst>
        </pc:spChg>
        <pc:spChg chg="add mod">
          <ac:chgData name="Arkodip Das" userId="f2d485a12c5b5ab6" providerId="LiveId" clId="{0C7319E4-03EB-470B-86CE-359A106CE99E}" dt="2024-05-30T18:31:56.595" v="1398" actId="20577"/>
          <ac:spMkLst>
            <pc:docMk/>
            <pc:sldMk cId="3555159462" sldId="299"/>
            <ac:spMk id="2" creationId="{8DA8FF3D-93C9-0E94-D68B-5EB1690DB84E}"/>
          </ac:spMkLst>
        </pc:spChg>
        <pc:spChg chg="del">
          <ac:chgData name="Arkodip Das" userId="f2d485a12c5b5ab6" providerId="LiveId" clId="{0C7319E4-03EB-470B-86CE-359A106CE99E}" dt="2024-05-19T17:00:46.913" v="13" actId="478"/>
          <ac:spMkLst>
            <pc:docMk/>
            <pc:sldMk cId="3555159462" sldId="299"/>
            <ac:spMk id="3" creationId="{4F430F02-3E81-279C-C8F4-961B70FADC4F}"/>
          </ac:spMkLst>
        </pc:spChg>
        <pc:spChg chg="add mod">
          <ac:chgData name="Arkodip Das" userId="f2d485a12c5b5ab6" providerId="LiveId" clId="{0C7319E4-03EB-470B-86CE-359A106CE99E}" dt="2024-05-19T17:21:38.006" v="291" actId="1076"/>
          <ac:spMkLst>
            <pc:docMk/>
            <pc:sldMk cId="3555159462" sldId="299"/>
            <ac:spMk id="8" creationId="{6FF75F9D-EC5D-29F1-010C-FDD4F574E09C}"/>
          </ac:spMkLst>
        </pc:spChg>
        <pc:picChg chg="add mod">
          <ac:chgData name="Arkodip Das" userId="f2d485a12c5b5ab6" providerId="LiveId" clId="{0C7319E4-03EB-470B-86CE-359A106CE99E}" dt="2024-05-30T17:59:52.085" v="949" actId="14826"/>
          <ac:picMkLst>
            <pc:docMk/>
            <pc:sldMk cId="3555159462" sldId="299"/>
            <ac:picMk id="5" creationId="{2EB884A4-AB7D-BA26-3524-AE4EFFE42061}"/>
          </ac:picMkLst>
        </pc:picChg>
        <pc:picChg chg="add mod">
          <ac:chgData name="Arkodip Das" userId="f2d485a12c5b5ab6" providerId="LiveId" clId="{0C7319E4-03EB-470B-86CE-359A106CE99E}" dt="2024-05-30T18:02:15.966" v="950" actId="14826"/>
          <ac:picMkLst>
            <pc:docMk/>
            <pc:sldMk cId="3555159462" sldId="299"/>
            <ac:picMk id="7" creationId="{C0CF3E7A-704A-C6E6-76B3-78A1A706A7D0}"/>
          </ac:picMkLst>
        </pc:picChg>
      </pc:sldChg>
    </pc:docChg>
  </pc:docChgLst>
</pc:chgInfo>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84988" y="1167425"/>
            <a:ext cx="7171200" cy="19977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675" y="3332672"/>
            <a:ext cx="45288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8450" y="-8450"/>
            <a:ext cx="722100" cy="548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 name="Google Shape;12;p2"/>
          <p:cNvSpPr/>
          <p:nvPr/>
        </p:nvSpPr>
        <p:spPr>
          <a:xfrm>
            <a:off x="3397950" y="4837925"/>
            <a:ext cx="2348100" cy="305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 name="Google Shape;13;p2"/>
          <p:cNvSpPr/>
          <p:nvPr/>
        </p:nvSpPr>
        <p:spPr>
          <a:xfrm>
            <a:off x="8755696" y="3058625"/>
            <a:ext cx="871500" cy="871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4" name="Google Shape;14;p2"/>
          <p:cNvGrpSpPr/>
          <p:nvPr/>
        </p:nvGrpSpPr>
        <p:grpSpPr>
          <a:xfrm>
            <a:off x="0" y="-8450"/>
            <a:ext cx="9162000" cy="5177400"/>
            <a:chOff x="0" y="-8450"/>
            <a:chExt cx="9162000" cy="5177400"/>
          </a:xfrm>
        </p:grpSpPr>
        <p:cxnSp>
          <p:nvCxnSpPr>
            <p:cNvPr id="15" name="Google Shape;15;p2"/>
            <p:cNvCxnSpPr/>
            <p:nvPr/>
          </p:nvCxnSpPr>
          <p:spPr>
            <a:xfrm>
              <a:off x="713600"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a:off x="8430396"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7" name="Google Shape;17;p2"/>
            <p:cNvCxnSpPr/>
            <p:nvPr/>
          </p:nvCxnSpPr>
          <p:spPr>
            <a:xfrm>
              <a:off x="0" y="539879"/>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18" name="Google Shape;18;p2"/>
            <p:cNvCxnSpPr/>
            <p:nvPr/>
          </p:nvCxnSpPr>
          <p:spPr>
            <a:xfrm>
              <a:off x="0" y="4604000"/>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19" name="Google Shape;19;p2"/>
            <p:cNvCxnSpPr/>
            <p:nvPr/>
          </p:nvCxnSpPr>
          <p:spPr>
            <a:xfrm>
              <a:off x="8437425" y="2537150"/>
              <a:ext cx="709800" cy="0"/>
            </a:xfrm>
            <a:prstGeom prst="straightConnector1">
              <a:avLst/>
            </a:prstGeom>
            <a:noFill/>
            <a:ln w="9525" cap="flat" cmpd="sng">
              <a:solidFill>
                <a:schemeClr val="dk1"/>
              </a:solidFill>
              <a:prstDash val="solid"/>
              <a:round/>
              <a:headEnd type="none" w="med" len="med"/>
              <a:tailEnd type="none" w="med" len="med"/>
            </a:ln>
          </p:spPr>
        </p:cxnSp>
        <p:cxnSp>
          <p:nvCxnSpPr>
            <p:cNvPr id="20" name="Google Shape;20;p2"/>
            <p:cNvCxnSpPr/>
            <p:nvPr/>
          </p:nvCxnSpPr>
          <p:spPr>
            <a:xfrm>
              <a:off x="0" y="2537150"/>
              <a:ext cx="701100" cy="0"/>
            </a:xfrm>
            <a:prstGeom prst="straightConnector1">
              <a:avLst/>
            </a:prstGeom>
            <a:noFill/>
            <a:ln w="9525" cap="flat" cmpd="sng">
              <a:solidFill>
                <a:schemeClr val="dk1"/>
              </a:solidFill>
              <a:prstDash val="solid"/>
              <a:round/>
              <a:headEnd type="none" w="med" len="med"/>
              <a:tailEnd type="none" w="med" len="med"/>
            </a:ln>
          </p:spPr>
        </p:cxnSp>
      </p:grpSp>
      <p:sp>
        <p:nvSpPr>
          <p:cNvPr id="21" name="Google Shape;21;p2"/>
          <p:cNvSpPr/>
          <p:nvPr/>
        </p:nvSpPr>
        <p:spPr>
          <a:xfrm>
            <a:off x="-8450" y="4119875"/>
            <a:ext cx="1049100" cy="1023600"/>
          </a:xfrm>
          <a:prstGeom prst="rtTriangl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 name="Google Shape;22;p2"/>
          <p:cNvSpPr/>
          <p:nvPr/>
        </p:nvSpPr>
        <p:spPr>
          <a:xfrm>
            <a:off x="8826925" y="-8450"/>
            <a:ext cx="317100" cy="1649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91"/>
        <p:cNvGrpSpPr/>
        <p:nvPr/>
      </p:nvGrpSpPr>
      <p:grpSpPr>
        <a:xfrm>
          <a:off x="0" y="0"/>
          <a:ext cx="0" cy="0"/>
          <a:chOff x="0" y="0"/>
          <a:chExt cx="0" cy="0"/>
        </a:xfrm>
      </p:grpSpPr>
      <p:grpSp>
        <p:nvGrpSpPr>
          <p:cNvPr id="192" name="Google Shape;192;p16"/>
          <p:cNvGrpSpPr/>
          <p:nvPr/>
        </p:nvGrpSpPr>
        <p:grpSpPr>
          <a:xfrm>
            <a:off x="0" y="-8450"/>
            <a:ext cx="9162000" cy="5177400"/>
            <a:chOff x="0" y="-8450"/>
            <a:chExt cx="9162000" cy="5177400"/>
          </a:xfrm>
        </p:grpSpPr>
        <p:cxnSp>
          <p:nvCxnSpPr>
            <p:cNvPr id="193" name="Google Shape;193;p16"/>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94" name="Google Shape;194;p16"/>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95" name="Google Shape;195;p16"/>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196" name="Google Shape;196;p16"/>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sp>
        <p:nvSpPr>
          <p:cNvPr id="197" name="Google Shape;197;p16"/>
          <p:cNvSpPr txBox="1">
            <a:spLocks noGrp="1"/>
          </p:cNvSpPr>
          <p:nvPr>
            <p:ph type="title"/>
          </p:nvPr>
        </p:nvSpPr>
        <p:spPr>
          <a:xfrm>
            <a:off x="720000" y="539500"/>
            <a:ext cx="7704000" cy="598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98" name="Google Shape;198;p16"/>
          <p:cNvGrpSpPr/>
          <p:nvPr/>
        </p:nvGrpSpPr>
        <p:grpSpPr>
          <a:xfrm>
            <a:off x="960675" y="814900"/>
            <a:ext cx="8686975" cy="4449525"/>
            <a:chOff x="960675" y="814900"/>
            <a:chExt cx="8686975" cy="4449525"/>
          </a:xfrm>
        </p:grpSpPr>
        <p:grpSp>
          <p:nvGrpSpPr>
            <p:cNvPr id="199" name="Google Shape;199;p16"/>
            <p:cNvGrpSpPr/>
            <p:nvPr/>
          </p:nvGrpSpPr>
          <p:grpSpPr>
            <a:xfrm>
              <a:off x="960675" y="814900"/>
              <a:ext cx="8686975" cy="4449525"/>
              <a:chOff x="960675" y="814900"/>
              <a:chExt cx="8686975" cy="4449525"/>
            </a:xfrm>
          </p:grpSpPr>
          <p:sp>
            <p:nvSpPr>
              <p:cNvPr id="200" name="Google Shape;200;p16"/>
              <p:cNvSpPr/>
              <p:nvPr/>
            </p:nvSpPr>
            <p:spPr>
              <a:xfrm rot="-5400000">
                <a:off x="1626975" y="4281025"/>
                <a:ext cx="317100" cy="1649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1" name="Google Shape;201;p16"/>
              <p:cNvSpPr/>
              <p:nvPr/>
            </p:nvSpPr>
            <p:spPr>
              <a:xfrm>
                <a:off x="8776150" y="814900"/>
                <a:ext cx="871500" cy="87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202" name="Google Shape;202;p16"/>
            <p:cNvSpPr/>
            <p:nvPr/>
          </p:nvSpPr>
          <p:spPr>
            <a:xfrm rot="-5400000">
              <a:off x="8187600" y="4194550"/>
              <a:ext cx="986400" cy="96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03"/>
        <p:cNvGrpSpPr/>
        <p:nvPr/>
      </p:nvGrpSpPr>
      <p:grpSpPr>
        <a:xfrm>
          <a:off x="0" y="0"/>
          <a:ext cx="0" cy="0"/>
          <a:chOff x="0" y="0"/>
          <a:chExt cx="0" cy="0"/>
        </a:xfrm>
      </p:grpSpPr>
      <p:grpSp>
        <p:nvGrpSpPr>
          <p:cNvPr id="204" name="Google Shape;204;p17"/>
          <p:cNvGrpSpPr/>
          <p:nvPr/>
        </p:nvGrpSpPr>
        <p:grpSpPr>
          <a:xfrm>
            <a:off x="0" y="-8450"/>
            <a:ext cx="9162000" cy="5177400"/>
            <a:chOff x="0" y="-8450"/>
            <a:chExt cx="9162000" cy="5177400"/>
          </a:xfrm>
        </p:grpSpPr>
        <p:cxnSp>
          <p:nvCxnSpPr>
            <p:cNvPr id="205" name="Google Shape;205;p17"/>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06" name="Google Shape;206;p17"/>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07" name="Google Shape;207;p17"/>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208" name="Google Shape;208;p17"/>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sp>
        <p:nvSpPr>
          <p:cNvPr id="209" name="Google Shape;209;p17"/>
          <p:cNvSpPr txBox="1">
            <a:spLocks noGrp="1"/>
          </p:cNvSpPr>
          <p:nvPr>
            <p:ph type="title"/>
          </p:nvPr>
        </p:nvSpPr>
        <p:spPr>
          <a:xfrm>
            <a:off x="720000" y="539500"/>
            <a:ext cx="7704000" cy="598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0" name="Google Shape;210;p17"/>
          <p:cNvSpPr txBox="1">
            <a:spLocks noGrp="1"/>
          </p:cNvSpPr>
          <p:nvPr>
            <p:ph type="subTitle" idx="1"/>
          </p:nvPr>
        </p:nvSpPr>
        <p:spPr>
          <a:xfrm>
            <a:off x="4971170" y="2291150"/>
            <a:ext cx="3001800" cy="2154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1" name="Google Shape;211;p17"/>
          <p:cNvSpPr txBox="1">
            <a:spLocks noGrp="1"/>
          </p:cNvSpPr>
          <p:nvPr>
            <p:ph type="subTitle" idx="2"/>
          </p:nvPr>
        </p:nvSpPr>
        <p:spPr>
          <a:xfrm>
            <a:off x="1171100" y="2291150"/>
            <a:ext cx="3001800" cy="2154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17"/>
          <p:cNvSpPr txBox="1">
            <a:spLocks noGrp="1"/>
          </p:cNvSpPr>
          <p:nvPr>
            <p:ph type="subTitle" idx="3"/>
          </p:nvPr>
        </p:nvSpPr>
        <p:spPr>
          <a:xfrm>
            <a:off x="1171100" y="1555075"/>
            <a:ext cx="3001800" cy="78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13" name="Google Shape;213;p17"/>
          <p:cNvSpPr txBox="1">
            <a:spLocks noGrp="1"/>
          </p:cNvSpPr>
          <p:nvPr>
            <p:ph type="subTitle" idx="4"/>
          </p:nvPr>
        </p:nvSpPr>
        <p:spPr>
          <a:xfrm>
            <a:off x="4971173" y="1555075"/>
            <a:ext cx="3001800" cy="78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14" name="Google Shape;214;p17"/>
          <p:cNvGrpSpPr/>
          <p:nvPr/>
        </p:nvGrpSpPr>
        <p:grpSpPr>
          <a:xfrm>
            <a:off x="-498679" y="0"/>
            <a:ext cx="9660679" cy="5234050"/>
            <a:chOff x="-498679" y="0"/>
            <a:chExt cx="9660679" cy="5234050"/>
          </a:xfrm>
        </p:grpSpPr>
        <p:grpSp>
          <p:nvGrpSpPr>
            <p:cNvPr id="215" name="Google Shape;215;p17"/>
            <p:cNvGrpSpPr/>
            <p:nvPr/>
          </p:nvGrpSpPr>
          <p:grpSpPr>
            <a:xfrm>
              <a:off x="-498679" y="0"/>
              <a:ext cx="9642754" cy="5234050"/>
              <a:chOff x="-498679" y="0"/>
              <a:chExt cx="9642754" cy="5234050"/>
            </a:xfrm>
          </p:grpSpPr>
          <p:sp>
            <p:nvSpPr>
              <p:cNvPr id="216" name="Google Shape;216;p17"/>
              <p:cNvSpPr/>
              <p:nvPr/>
            </p:nvSpPr>
            <p:spPr>
              <a:xfrm>
                <a:off x="8598075" y="0"/>
                <a:ext cx="546000" cy="358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7" name="Google Shape;217;p17"/>
              <p:cNvSpPr/>
              <p:nvPr/>
            </p:nvSpPr>
            <p:spPr>
              <a:xfrm>
                <a:off x="720000" y="4928650"/>
                <a:ext cx="2348100" cy="305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18" name="Google Shape;218;p17"/>
              <p:cNvSpPr/>
              <p:nvPr/>
            </p:nvSpPr>
            <p:spPr>
              <a:xfrm>
                <a:off x="-498679" y="1419650"/>
                <a:ext cx="871500" cy="871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219" name="Google Shape;219;p17"/>
            <p:cNvSpPr/>
            <p:nvPr/>
          </p:nvSpPr>
          <p:spPr>
            <a:xfrm rot="-5400000">
              <a:off x="8187600" y="4194550"/>
              <a:ext cx="986400" cy="96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20"/>
        <p:cNvGrpSpPr/>
        <p:nvPr/>
      </p:nvGrpSpPr>
      <p:grpSpPr>
        <a:xfrm>
          <a:off x="0" y="0"/>
          <a:ext cx="0" cy="0"/>
          <a:chOff x="0" y="0"/>
          <a:chExt cx="0" cy="0"/>
        </a:xfrm>
      </p:grpSpPr>
      <p:sp>
        <p:nvSpPr>
          <p:cNvPr id="221" name="Google Shape;221;p18"/>
          <p:cNvSpPr txBox="1">
            <a:spLocks noGrp="1"/>
          </p:cNvSpPr>
          <p:nvPr>
            <p:ph type="title"/>
          </p:nvPr>
        </p:nvSpPr>
        <p:spPr>
          <a:xfrm>
            <a:off x="713225" y="539500"/>
            <a:ext cx="7603500" cy="598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2" name="Google Shape;222;p18"/>
          <p:cNvSpPr txBox="1">
            <a:spLocks noGrp="1"/>
          </p:cNvSpPr>
          <p:nvPr>
            <p:ph type="subTitle" idx="1"/>
          </p:nvPr>
        </p:nvSpPr>
        <p:spPr>
          <a:xfrm>
            <a:off x="4657125" y="1408725"/>
            <a:ext cx="3699300" cy="225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3" name="Google Shape;223;p18"/>
          <p:cNvSpPr txBox="1">
            <a:spLocks noGrp="1"/>
          </p:cNvSpPr>
          <p:nvPr>
            <p:ph type="subTitle" idx="2"/>
          </p:nvPr>
        </p:nvSpPr>
        <p:spPr>
          <a:xfrm>
            <a:off x="820600" y="1408725"/>
            <a:ext cx="3699300" cy="225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24" name="Google Shape;224;p18"/>
          <p:cNvGrpSpPr/>
          <p:nvPr/>
        </p:nvGrpSpPr>
        <p:grpSpPr>
          <a:xfrm>
            <a:off x="0" y="-8450"/>
            <a:ext cx="9162000" cy="5177400"/>
            <a:chOff x="0" y="-8450"/>
            <a:chExt cx="9162000" cy="5177400"/>
          </a:xfrm>
        </p:grpSpPr>
        <p:cxnSp>
          <p:nvCxnSpPr>
            <p:cNvPr id="225" name="Google Shape;225;p18"/>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26" name="Google Shape;226;p18"/>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27" name="Google Shape;227;p18"/>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228" name="Google Shape;228;p18"/>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grpSp>
        <p:nvGrpSpPr>
          <p:cNvPr id="229" name="Google Shape;229;p18"/>
          <p:cNvGrpSpPr/>
          <p:nvPr/>
        </p:nvGrpSpPr>
        <p:grpSpPr>
          <a:xfrm>
            <a:off x="-218225" y="361775"/>
            <a:ext cx="9380225" cy="4807175"/>
            <a:chOff x="-218225" y="361775"/>
            <a:chExt cx="9380225" cy="4807175"/>
          </a:xfrm>
        </p:grpSpPr>
        <p:sp>
          <p:nvSpPr>
            <p:cNvPr id="230" name="Google Shape;230;p18"/>
            <p:cNvSpPr/>
            <p:nvPr/>
          </p:nvSpPr>
          <p:spPr>
            <a:xfrm>
              <a:off x="8600075" y="361775"/>
              <a:ext cx="561900" cy="719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1" name="Google Shape;231;p18"/>
            <p:cNvSpPr/>
            <p:nvPr/>
          </p:nvSpPr>
          <p:spPr>
            <a:xfrm rot="-5400000">
              <a:off x="8187600" y="4194550"/>
              <a:ext cx="986400" cy="96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2" name="Google Shape;232;p18"/>
            <p:cNvSpPr/>
            <p:nvPr/>
          </p:nvSpPr>
          <p:spPr>
            <a:xfrm>
              <a:off x="-218225" y="3213025"/>
              <a:ext cx="447600" cy="1649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3"/>
        <p:cNvGrpSpPr/>
        <p:nvPr/>
      </p:nvGrpSpPr>
      <p:grpSpPr>
        <a:xfrm>
          <a:off x="0" y="0"/>
          <a:ext cx="0" cy="0"/>
          <a:chOff x="0" y="0"/>
          <a:chExt cx="0" cy="0"/>
        </a:xfrm>
      </p:grpSpPr>
      <p:grpSp>
        <p:nvGrpSpPr>
          <p:cNvPr id="234" name="Google Shape;234;p19"/>
          <p:cNvGrpSpPr/>
          <p:nvPr/>
        </p:nvGrpSpPr>
        <p:grpSpPr>
          <a:xfrm>
            <a:off x="0" y="-8450"/>
            <a:ext cx="9162000" cy="5177400"/>
            <a:chOff x="0" y="-8450"/>
            <a:chExt cx="9162000" cy="5177400"/>
          </a:xfrm>
        </p:grpSpPr>
        <p:cxnSp>
          <p:nvCxnSpPr>
            <p:cNvPr id="235" name="Google Shape;235;p19"/>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36" name="Google Shape;236;p19"/>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19"/>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238" name="Google Shape;238;p19"/>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sp>
        <p:nvSpPr>
          <p:cNvPr id="239" name="Google Shape;239;p19"/>
          <p:cNvSpPr txBox="1">
            <a:spLocks noGrp="1"/>
          </p:cNvSpPr>
          <p:nvPr>
            <p:ph type="title"/>
          </p:nvPr>
        </p:nvSpPr>
        <p:spPr>
          <a:xfrm>
            <a:off x="720000" y="539500"/>
            <a:ext cx="7704000" cy="598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0" name="Google Shape;240;p19"/>
          <p:cNvSpPr txBox="1">
            <a:spLocks noGrp="1"/>
          </p:cNvSpPr>
          <p:nvPr>
            <p:ph type="subTitle" idx="1"/>
          </p:nvPr>
        </p:nvSpPr>
        <p:spPr>
          <a:xfrm>
            <a:off x="943450" y="2777300"/>
            <a:ext cx="2298900" cy="168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19"/>
          <p:cNvSpPr txBox="1">
            <a:spLocks noGrp="1"/>
          </p:cNvSpPr>
          <p:nvPr>
            <p:ph type="subTitle" idx="2"/>
          </p:nvPr>
        </p:nvSpPr>
        <p:spPr>
          <a:xfrm>
            <a:off x="3382475" y="2777300"/>
            <a:ext cx="2298900" cy="168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19"/>
          <p:cNvSpPr txBox="1">
            <a:spLocks noGrp="1"/>
          </p:cNvSpPr>
          <p:nvPr>
            <p:ph type="subTitle" idx="3"/>
          </p:nvPr>
        </p:nvSpPr>
        <p:spPr>
          <a:xfrm>
            <a:off x="5821500" y="2777300"/>
            <a:ext cx="2298900" cy="168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19"/>
          <p:cNvSpPr txBox="1">
            <a:spLocks noGrp="1"/>
          </p:cNvSpPr>
          <p:nvPr>
            <p:ph type="subTitle" idx="4"/>
          </p:nvPr>
        </p:nvSpPr>
        <p:spPr>
          <a:xfrm>
            <a:off x="943450" y="2016975"/>
            <a:ext cx="2298900" cy="861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4" name="Google Shape;244;p19"/>
          <p:cNvSpPr txBox="1">
            <a:spLocks noGrp="1"/>
          </p:cNvSpPr>
          <p:nvPr>
            <p:ph type="subTitle" idx="5"/>
          </p:nvPr>
        </p:nvSpPr>
        <p:spPr>
          <a:xfrm>
            <a:off x="3382483" y="2016975"/>
            <a:ext cx="2298900" cy="861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5" name="Google Shape;245;p19"/>
          <p:cNvSpPr txBox="1">
            <a:spLocks noGrp="1"/>
          </p:cNvSpPr>
          <p:nvPr>
            <p:ph type="subTitle" idx="6"/>
          </p:nvPr>
        </p:nvSpPr>
        <p:spPr>
          <a:xfrm>
            <a:off x="5821508" y="2016975"/>
            <a:ext cx="2298900" cy="861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46" name="Google Shape;246;p19"/>
          <p:cNvGrpSpPr/>
          <p:nvPr/>
        </p:nvGrpSpPr>
        <p:grpSpPr>
          <a:xfrm>
            <a:off x="-531879" y="539500"/>
            <a:ext cx="9693879" cy="4629450"/>
            <a:chOff x="-531879" y="539500"/>
            <a:chExt cx="9693879" cy="4629450"/>
          </a:xfrm>
        </p:grpSpPr>
        <p:sp>
          <p:nvSpPr>
            <p:cNvPr id="247" name="Google Shape;247;p19"/>
            <p:cNvSpPr/>
            <p:nvPr/>
          </p:nvSpPr>
          <p:spPr>
            <a:xfrm>
              <a:off x="0" y="4145350"/>
              <a:ext cx="1049100" cy="1023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8" name="Google Shape;248;p19"/>
            <p:cNvSpPr/>
            <p:nvPr/>
          </p:nvSpPr>
          <p:spPr>
            <a:xfrm>
              <a:off x="-531879" y="539500"/>
              <a:ext cx="871500" cy="871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9" name="Google Shape;249;p19"/>
            <p:cNvSpPr/>
            <p:nvPr/>
          </p:nvSpPr>
          <p:spPr>
            <a:xfrm>
              <a:off x="8844900" y="1359075"/>
              <a:ext cx="317100" cy="1649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50"/>
        <p:cNvGrpSpPr/>
        <p:nvPr/>
      </p:nvGrpSpPr>
      <p:grpSpPr>
        <a:xfrm>
          <a:off x="0" y="0"/>
          <a:ext cx="0" cy="0"/>
          <a:chOff x="0" y="0"/>
          <a:chExt cx="0" cy="0"/>
        </a:xfrm>
      </p:grpSpPr>
      <p:grpSp>
        <p:nvGrpSpPr>
          <p:cNvPr id="251" name="Google Shape;251;p20"/>
          <p:cNvGrpSpPr/>
          <p:nvPr/>
        </p:nvGrpSpPr>
        <p:grpSpPr>
          <a:xfrm>
            <a:off x="0" y="-8450"/>
            <a:ext cx="9162000" cy="5177400"/>
            <a:chOff x="0" y="-8450"/>
            <a:chExt cx="9162000" cy="5177400"/>
          </a:xfrm>
        </p:grpSpPr>
        <p:cxnSp>
          <p:nvCxnSpPr>
            <p:cNvPr id="252" name="Google Shape;252;p20"/>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53" name="Google Shape;253;p20"/>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54" name="Google Shape;254;p20"/>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20"/>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sp>
        <p:nvSpPr>
          <p:cNvPr id="256" name="Google Shape;256;p20"/>
          <p:cNvSpPr txBox="1">
            <a:spLocks noGrp="1"/>
          </p:cNvSpPr>
          <p:nvPr>
            <p:ph type="title"/>
          </p:nvPr>
        </p:nvSpPr>
        <p:spPr>
          <a:xfrm>
            <a:off x="720000" y="539500"/>
            <a:ext cx="7704000" cy="598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7" name="Google Shape;257;p20"/>
          <p:cNvSpPr txBox="1">
            <a:spLocks noGrp="1"/>
          </p:cNvSpPr>
          <p:nvPr>
            <p:ph type="subTitle" idx="1"/>
          </p:nvPr>
        </p:nvSpPr>
        <p:spPr>
          <a:xfrm>
            <a:off x="713225" y="1690000"/>
            <a:ext cx="2437800" cy="107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8" name="Google Shape;258;p20"/>
          <p:cNvSpPr txBox="1">
            <a:spLocks noGrp="1"/>
          </p:cNvSpPr>
          <p:nvPr>
            <p:ph type="subTitle" idx="2"/>
          </p:nvPr>
        </p:nvSpPr>
        <p:spPr>
          <a:xfrm>
            <a:off x="3353126" y="1690000"/>
            <a:ext cx="2437800" cy="107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3"/>
          </p:nvPr>
        </p:nvSpPr>
        <p:spPr>
          <a:xfrm>
            <a:off x="713225" y="3380300"/>
            <a:ext cx="2437800" cy="107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0" name="Google Shape;260;p20"/>
          <p:cNvSpPr txBox="1">
            <a:spLocks noGrp="1"/>
          </p:cNvSpPr>
          <p:nvPr>
            <p:ph type="subTitle" idx="4"/>
          </p:nvPr>
        </p:nvSpPr>
        <p:spPr>
          <a:xfrm>
            <a:off x="3353126" y="3380300"/>
            <a:ext cx="2437800" cy="107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0"/>
          <p:cNvSpPr txBox="1">
            <a:spLocks noGrp="1"/>
          </p:cNvSpPr>
          <p:nvPr>
            <p:ph type="subTitle" idx="5"/>
          </p:nvPr>
        </p:nvSpPr>
        <p:spPr>
          <a:xfrm>
            <a:off x="5993027" y="1690000"/>
            <a:ext cx="2437800" cy="107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6"/>
          </p:nvPr>
        </p:nvSpPr>
        <p:spPr>
          <a:xfrm>
            <a:off x="5993027" y="3380300"/>
            <a:ext cx="2437800" cy="107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0"/>
          <p:cNvSpPr txBox="1">
            <a:spLocks noGrp="1"/>
          </p:cNvSpPr>
          <p:nvPr>
            <p:ph type="subTitle" idx="7"/>
          </p:nvPr>
        </p:nvSpPr>
        <p:spPr>
          <a:xfrm>
            <a:off x="714325" y="1326200"/>
            <a:ext cx="2435400" cy="516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4" name="Google Shape;264;p20"/>
          <p:cNvSpPr txBox="1">
            <a:spLocks noGrp="1"/>
          </p:cNvSpPr>
          <p:nvPr>
            <p:ph type="subTitle" idx="8"/>
          </p:nvPr>
        </p:nvSpPr>
        <p:spPr>
          <a:xfrm>
            <a:off x="3354226" y="1326200"/>
            <a:ext cx="2435400" cy="516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5" name="Google Shape;265;p20"/>
          <p:cNvSpPr txBox="1">
            <a:spLocks noGrp="1"/>
          </p:cNvSpPr>
          <p:nvPr>
            <p:ph type="subTitle" idx="9"/>
          </p:nvPr>
        </p:nvSpPr>
        <p:spPr>
          <a:xfrm>
            <a:off x="5994127" y="1326200"/>
            <a:ext cx="2435400" cy="516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6" name="Google Shape;266;p20"/>
          <p:cNvSpPr txBox="1">
            <a:spLocks noGrp="1"/>
          </p:cNvSpPr>
          <p:nvPr>
            <p:ph type="subTitle" idx="13"/>
          </p:nvPr>
        </p:nvSpPr>
        <p:spPr>
          <a:xfrm>
            <a:off x="714325" y="3016451"/>
            <a:ext cx="2435400" cy="516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7" name="Google Shape;267;p20"/>
          <p:cNvSpPr txBox="1">
            <a:spLocks noGrp="1"/>
          </p:cNvSpPr>
          <p:nvPr>
            <p:ph type="subTitle" idx="14"/>
          </p:nvPr>
        </p:nvSpPr>
        <p:spPr>
          <a:xfrm>
            <a:off x="3354226" y="3016451"/>
            <a:ext cx="2435400" cy="516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8" name="Google Shape;268;p20"/>
          <p:cNvSpPr txBox="1">
            <a:spLocks noGrp="1"/>
          </p:cNvSpPr>
          <p:nvPr>
            <p:ph type="subTitle" idx="15"/>
          </p:nvPr>
        </p:nvSpPr>
        <p:spPr>
          <a:xfrm>
            <a:off x="5994127" y="3016451"/>
            <a:ext cx="2435400" cy="516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69" name="Google Shape;269;p20"/>
          <p:cNvGrpSpPr/>
          <p:nvPr/>
        </p:nvGrpSpPr>
        <p:grpSpPr>
          <a:xfrm>
            <a:off x="-232425" y="-586925"/>
            <a:ext cx="9394425" cy="5755875"/>
            <a:chOff x="-232425" y="-586925"/>
            <a:chExt cx="9394425" cy="5755875"/>
          </a:xfrm>
        </p:grpSpPr>
        <p:sp>
          <p:nvSpPr>
            <p:cNvPr id="270" name="Google Shape;270;p20"/>
            <p:cNvSpPr/>
            <p:nvPr/>
          </p:nvSpPr>
          <p:spPr>
            <a:xfrm>
              <a:off x="7559275" y="-586925"/>
              <a:ext cx="871500" cy="871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1" name="Google Shape;271;p20"/>
            <p:cNvSpPr/>
            <p:nvPr/>
          </p:nvSpPr>
          <p:spPr>
            <a:xfrm>
              <a:off x="-232425" y="1137700"/>
              <a:ext cx="447600" cy="1649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2" name="Google Shape;272;p20"/>
            <p:cNvSpPr/>
            <p:nvPr/>
          </p:nvSpPr>
          <p:spPr>
            <a:xfrm rot="-5400000">
              <a:off x="8187600" y="4194550"/>
              <a:ext cx="986400" cy="96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90"/>
        <p:cNvGrpSpPr/>
        <p:nvPr/>
      </p:nvGrpSpPr>
      <p:grpSpPr>
        <a:xfrm>
          <a:off x="0" y="0"/>
          <a:ext cx="0" cy="0"/>
          <a:chOff x="0" y="0"/>
          <a:chExt cx="0" cy="0"/>
        </a:xfrm>
      </p:grpSpPr>
      <p:grpSp>
        <p:nvGrpSpPr>
          <p:cNvPr id="291" name="Google Shape;291;p22"/>
          <p:cNvGrpSpPr/>
          <p:nvPr/>
        </p:nvGrpSpPr>
        <p:grpSpPr>
          <a:xfrm>
            <a:off x="0" y="-8450"/>
            <a:ext cx="9162000" cy="5177400"/>
            <a:chOff x="0" y="-8450"/>
            <a:chExt cx="9162000" cy="5177400"/>
          </a:xfrm>
        </p:grpSpPr>
        <p:cxnSp>
          <p:nvCxnSpPr>
            <p:cNvPr id="292" name="Google Shape;292;p22"/>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93" name="Google Shape;293;p22"/>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294" name="Google Shape;294;p22"/>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295" name="Google Shape;295;p22"/>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grpSp>
        <p:nvGrpSpPr>
          <p:cNvPr id="296" name="Google Shape;296;p22"/>
          <p:cNvGrpSpPr/>
          <p:nvPr/>
        </p:nvGrpSpPr>
        <p:grpSpPr>
          <a:xfrm>
            <a:off x="0" y="-155050"/>
            <a:ext cx="9144075" cy="5890700"/>
            <a:chOff x="0" y="-155050"/>
            <a:chExt cx="9144075" cy="5890700"/>
          </a:xfrm>
        </p:grpSpPr>
        <p:grpSp>
          <p:nvGrpSpPr>
            <p:cNvPr id="297" name="Google Shape;297;p22"/>
            <p:cNvGrpSpPr/>
            <p:nvPr/>
          </p:nvGrpSpPr>
          <p:grpSpPr>
            <a:xfrm>
              <a:off x="1229096" y="-155050"/>
              <a:ext cx="7914979" cy="5890700"/>
              <a:chOff x="1229096" y="-155050"/>
              <a:chExt cx="7914979" cy="5890700"/>
            </a:xfrm>
          </p:grpSpPr>
          <p:sp>
            <p:nvSpPr>
              <p:cNvPr id="298" name="Google Shape;298;p22"/>
              <p:cNvSpPr/>
              <p:nvPr/>
            </p:nvSpPr>
            <p:spPr>
              <a:xfrm>
                <a:off x="8598075" y="4785000"/>
                <a:ext cx="546000" cy="358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99" name="Google Shape;299;p22"/>
              <p:cNvSpPr/>
              <p:nvPr/>
            </p:nvSpPr>
            <p:spPr>
              <a:xfrm>
                <a:off x="5604325" y="-155050"/>
                <a:ext cx="2348100" cy="305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0" name="Google Shape;300;p22"/>
              <p:cNvSpPr/>
              <p:nvPr/>
            </p:nvSpPr>
            <p:spPr>
              <a:xfrm>
                <a:off x="1229096" y="4864150"/>
                <a:ext cx="871500" cy="871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01" name="Google Shape;301;p22"/>
            <p:cNvSpPr/>
            <p:nvPr/>
          </p:nvSpPr>
          <p:spPr>
            <a:xfrm rot="5400000">
              <a:off x="-12000" y="3550"/>
              <a:ext cx="986400" cy="962400"/>
            </a:xfrm>
            <a:prstGeom prst="rtTriangl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02"/>
        <p:cNvGrpSpPr/>
        <p:nvPr/>
      </p:nvGrpSpPr>
      <p:grpSpPr>
        <a:xfrm>
          <a:off x="0" y="0"/>
          <a:ext cx="0" cy="0"/>
          <a:chOff x="0" y="0"/>
          <a:chExt cx="0" cy="0"/>
        </a:xfrm>
      </p:grpSpPr>
      <p:grpSp>
        <p:nvGrpSpPr>
          <p:cNvPr id="303" name="Google Shape;303;p23"/>
          <p:cNvGrpSpPr/>
          <p:nvPr/>
        </p:nvGrpSpPr>
        <p:grpSpPr>
          <a:xfrm>
            <a:off x="0" y="-8450"/>
            <a:ext cx="9162000" cy="5177400"/>
            <a:chOff x="0" y="-8450"/>
            <a:chExt cx="9162000" cy="5177400"/>
          </a:xfrm>
        </p:grpSpPr>
        <p:cxnSp>
          <p:nvCxnSpPr>
            <p:cNvPr id="304" name="Google Shape;304;p23"/>
            <p:cNvCxnSpPr/>
            <p:nvPr/>
          </p:nvCxnSpPr>
          <p:spPr>
            <a:xfrm>
              <a:off x="713600"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305" name="Google Shape;305;p23"/>
            <p:cNvCxnSpPr/>
            <p:nvPr/>
          </p:nvCxnSpPr>
          <p:spPr>
            <a:xfrm>
              <a:off x="8430396"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306" name="Google Shape;306;p23"/>
            <p:cNvCxnSpPr/>
            <p:nvPr/>
          </p:nvCxnSpPr>
          <p:spPr>
            <a:xfrm>
              <a:off x="0" y="539879"/>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23"/>
            <p:cNvCxnSpPr/>
            <p:nvPr/>
          </p:nvCxnSpPr>
          <p:spPr>
            <a:xfrm>
              <a:off x="0" y="4604000"/>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23"/>
            <p:cNvCxnSpPr/>
            <p:nvPr/>
          </p:nvCxnSpPr>
          <p:spPr>
            <a:xfrm>
              <a:off x="8437425" y="2537150"/>
              <a:ext cx="709800" cy="0"/>
            </a:xfrm>
            <a:prstGeom prst="straightConnector1">
              <a:avLst/>
            </a:prstGeom>
            <a:noFill/>
            <a:ln w="9525" cap="flat" cmpd="sng">
              <a:solidFill>
                <a:schemeClr val="dk1"/>
              </a:solidFill>
              <a:prstDash val="solid"/>
              <a:round/>
              <a:headEnd type="none" w="med" len="med"/>
              <a:tailEnd type="none" w="med" len="med"/>
            </a:ln>
          </p:spPr>
        </p:cxnSp>
        <p:cxnSp>
          <p:nvCxnSpPr>
            <p:cNvPr id="309" name="Google Shape;309;p23"/>
            <p:cNvCxnSpPr/>
            <p:nvPr/>
          </p:nvCxnSpPr>
          <p:spPr>
            <a:xfrm>
              <a:off x="0" y="2537150"/>
              <a:ext cx="701100" cy="0"/>
            </a:xfrm>
            <a:prstGeom prst="straightConnector1">
              <a:avLst/>
            </a:prstGeom>
            <a:noFill/>
            <a:ln w="9525" cap="flat" cmpd="sng">
              <a:solidFill>
                <a:schemeClr val="dk1"/>
              </a:solidFill>
              <a:prstDash val="solid"/>
              <a:round/>
              <a:headEnd type="none" w="med" len="med"/>
              <a:tailEnd type="none" w="med" len="med"/>
            </a:ln>
          </p:spPr>
        </p:cxnSp>
      </p:grpSp>
      <p:grpSp>
        <p:nvGrpSpPr>
          <p:cNvPr id="310" name="Google Shape;310;p23"/>
          <p:cNvGrpSpPr/>
          <p:nvPr/>
        </p:nvGrpSpPr>
        <p:grpSpPr>
          <a:xfrm>
            <a:off x="-8875" y="-425125"/>
            <a:ext cx="9170875" cy="6043525"/>
            <a:chOff x="-8875" y="-425125"/>
            <a:chExt cx="9170875" cy="6043525"/>
          </a:xfrm>
        </p:grpSpPr>
        <p:grpSp>
          <p:nvGrpSpPr>
            <p:cNvPr id="311" name="Google Shape;311;p23"/>
            <p:cNvGrpSpPr/>
            <p:nvPr/>
          </p:nvGrpSpPr>
          <p:grpSpPr>
            <a:xfrm>
              <a:off x="-8875" y="-425125"/>
              <a:ext cx="9170875" cy="4518675"/>
              <a:chOff x="-8875" y="-425125"/>
              <a:chExt cx="9170875" cy="4518675"/>
            </a:xfrm>
          </p:grpSpPr>
          <p:sp>
            <p:nvSpPr>
              <p:cNvPr id="312" name="Google Shape;312;p23"/>
              <p:cNvSpPr/>
              <p:nvPr/>
            </p:nvSpPr>
            <p:spPr>
              <a:xfrm rot="5400000">
                <a:off x="7835250" y="2766800"/>
                <a:ext cx="2348100" cy="305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3" name="Google Shape;313;p23"/>
              <p:cNvSpPr/>
              <p:nvPr/>
            </p:nvSpPr>
            <p:spPr>
              <a:xfrm>
                <a:off x="6290446" y="-425125"/>
                <a:ext cx="871500" cy="871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23"/>
              <p:cNvSpPr/>
              <p:nvPr/>
            </p:nvSpPr>
            <p:spPr>
              <a:xfrm>
                <a:off x="-8875" y="0"/>
                <a:ext cx="7221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15" name="Google Shape;315;p23"/>
            <p:cNvSpPr/>
            <p:nvPr/>
          </p:nvSpPr>
          <p:spPr>
            <a:xfrm>
              <a:off x="-8875" y="4145350"/>
              <a:ext cx="1049100" cy="1023600"/>
            </a:xfrm>
            <a:prstGeom prst="rtTriangl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6" name="Google Shape;316;p23"/>
            <p:cNvSpPr/>
            <p:nvPr/>
          </p:nvSpPr>
          <p:spPr>
            <a:xfrm>
              <a:off x="6423346" y="4746900"/>
              <a:ext cx="871500" cy="87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2"/>
        <p:cNvGrpSpPr/>
        <p:nvPr/>
      </p:nvGrpSpPr>
      <p:grpSpPr>
        <a:xfrm>
          <a:off x="0" y="0"/>
          <a:ext cx="0" cy="0"/>
          <a:chOff x="0" y="0"/>
          <a:chExt cx="0" cy="0"/>
        </a:xfrm>
      </p:grpSpPr>
      <p:grpSp>
        <p:nvGrpSpPr>
          <p:cNvPr id="53" name="Google Shape;53;p5"/>
          <p:cNvGrpSpPr/>
          <p:nvPr/>
        </p:nvGrpSpPr>
        <p:grpSpPr>
          <a:xfrm>
            <a:off x="0" y="-8450"/>
            <a:ext cx="9162000" cy="5177400"/>
            <a:chOff x="0" y="-8450"/>
            <a:chExt cx="9162000" cy="5177400"/>
          </a:xfrm>
        </p:grpSpPr>
        <p:cxnSp>
          <p:nvCxnSpPr>
            <p:cNvPr id="54" name="Google Shape;54;p5"/>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55" name="Google Shape;55;p5"/>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5"/>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5"/>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sp>
        <p:nvSpPr>
          <p:cNvPr id="58" name="Google Shape;58;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 name="Google Shape;59;p5"/>
          <p:cNvSpPr txBox="1">
            <a:spLocks noGrp="1"/>
          </p:cNvSpPr>
          <p:nvPr>
            <p:ph type="subTitle" idx="1"/>
          </p:nvPr>
        </p:nvSpPr>
        <p:spPr>
          <a:xfrm>
            <a:off x="5055284"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0" name="Google Shape;60;p5"/>
          <p:cNvSpPr txBox="1">
            <a:spLocks noGrp="1"/>
          </p:cNvSpPr>
          <p:nvPr>
            <p:ph type="subTitle" idx="2"/>
          </p:nvPr>
        </p:nvSpPr>
        <p:spPr>
          <a:xfrm>
            <a:off x="1583300"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1" name="Google Shape;61;p5"/>
          <p:cNvSpPr txBox="1">
            <a:spLocks noGrp="1"/>
          </p:cNvSpPr>
          <p:nvPr>
            <p:ph type="subTitle" idx="3"/>
          </p:nvPr>
        </p:nvSpPr>
        <p:spPr>
          <a:xfrm>
            <a:off x="50552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2" name="Google Shape;62;p5"/>
          <p:cNvSpPr txBox="1">
            <a:spLocks noGrp="1"/>
          </p:cNvSpPr>
          <p:nvPr>
            <p:ph type="subTitle" idx="4"/>
          </p:nvPr>
        </p:nvSpPr>
        <p:spPr>
          <a:xfrm>
            <a:off x="15830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63" name="Google Shape;63;p5"/>
          <p:cNvGrpSpPr/>
          <p:nvPr/>
        </p:nvGrpSpPr>
        <p:grpSpPr>
          <a:xfrm>
            <a:off x="0" y="8"/>
            <a:ext cx="9667350" cy="5143492"/>
            <a:chOff x="0" y="8"/>
            <a:chExt cx="9667350" cy="5143492"/>
          </a:xfrm>
        </p:grpSpPr>
        <p:sp>
          <p:nvSpPr>
            <p:cNvPr id="64" name="Google Shape;64;p5"/>
            <p:cNvSpPr/>
            <p:nvPr/>
          </p:nvSpPr>
          <p:spPr>
            <a:xfrm>
              <a:off x="8795850" y="3695225"/>
              <a:ext cx="871500" cy="871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5" name="Google Shape;65;p5"/>
            <p:cNvSpPr/>
            <p:nvPr/>
          </p:nvSpPr>
          <p:spPr>
            <a:xfrm>
              <a:off x="0" y="4204500"/>
              <a:ext cx="962400" cy="93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 name="Google Shape;66;p5"/>
            <p:cNvSpPr/>
            <p:nvPr/>
          </p:nvSpPr>
          <p:spPr>
            <a:xfrm rot="5400000">
              <a:off x="7852950" y="1039058"/>
              <a:ext cx="2348100" cy="270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grpSp>
        <p:nvGrpSpPr>
          <p:cNvPr id="68" name="Google Shape;68;p6"/>
          <p:cNvGrpSpPr/>
          <p:nvPr/>
        </p:nvGrpSpPr>
        <p:grpSpPr>
          <a:xfrm>
            <a:off x="0" y="-8450"/>
            <a:ext cx="9162000" cy="5177400"/>
            <a:chOff x="0" y="-8450"/>
            <a:chExt cx="9162000" cy="5177400"/>
          </a:xfrm>
        </p:grpSpPr>
        <p:cxnSp>
          <p:nvCxnSpPr>
            <p:cNvPr id="69" name="Google Shape;69;p6"/>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70" name="Google Shape;70;p6"/>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71" name="Google Shape;71;p6"/>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72" name="Google Shape;72;p6"/>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sp>
        <p:nvSpPr>
          <p:cNvPr id="73" name="Google Shape;73;p6"/>
          <p:cNvSpPr txBox="1">
            <a:spLocks noGrp="1"/>
          </p:cNvSpPr>
          <p:nvPr>
            <p:ph type="title"/>
          </p:nvPr>
        </p:nvSpPr>
        <p:spPr>
          <a:xfrm>
            <a:off x="720000" y="539500"/>
            <a:ext cx="7704000" cy="598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4" name="Google Shape;74;p6"/>
          <p:cNvGrpSpPr/>
          <p:nvPr/>
        </p:nvGrpSpPr>
        <p:grpSpPr>
          <a:xfrm>
            <a:off x="0" y="0"/>
            <a:ext cx="9232500" cy="5143725"/>
            <a:chOff x="0" y="0"/>
            <a:chExt cx="9232500" cy="5143725"/>
          </a:xfrm>
        </p:grpSpPr>
        <p:sp>
          <p:nvSpPr>
            <p:cNvPr id="75" name="Google Shape;75;p6"/>
            <p:cNvSpPr/>
            <p:nvPr/>
          </p:nvSpPr>
          <p:spPr>
            <a:xfrm>
              <a:off x="0" y="4786425"/>
              <a:ext cx="540900" cy="357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6" name="Google Shape;76;p6"/>
            <p:cNvSpPr/>
            <p:nvPr/>
          </p:nvSpPr>
          <p:spPr>
            <a:xfrm rot="10800000">
              <a:off x="8107650" y="0"/>
              <a:ext cx="1049100" cy="1023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7" name="Google Shape;77;p6"/>
            <p:cNvSpPr/>
            <p:nvPr/>
          </p:nvSpPr>
          <p:spPr>
            <a:xfrm>
              <a:off x="8915400" y="2813700"/>
              <a:ext cx="317100" cy="1649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8"/>
        <p:cNvGrpSpPr/>
        <p:nvPr/>
      </p:nvGrpSpPr>
      <p:grpSpPr>
        <a:xfrm>
          <a:off x="0" y="0"/>
          <a:ext cx="0" cy="0"/>
          <a:chOff x="0" y="0"/>
          <a:chExt cx="0" cy="0"/>
        </a:xfrm>
      </p:grpSpPr>
      <p:grpSp>
        <p:nvGrpSpPr>
          <p:cNvPr id="79" name="Google Shape;79;p7"/>
          <p:cNvGrpSpPr/>
          <p:nvPr/>
        </p:nvGrpSpPr>
        <p:grpSpPr>
          <a:xfrm>
            <a:off x="0" y="-8450"/>
            <a:ext cx="9162000" cy="5177400"/>
            <a:chOff x="0" y="-8450"/>
            <a:chExt cx="9162000" cy="5177400"/>
          </a:xfrm>
        </p:grpSpPr>
        <p:cxnSp>
          <p:nvCxnSpPr>
            <p:cNvPr id="80" name="Google Shape;80;p7"/>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81" name="Google Shape;81;p7"/>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82" name="Google Shape;82;p7"/>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83" name="Google Shape;83;p7"/>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sp>
        <p:nvSpPr>
          <p:cNvPr id="84" name="Google Shape;84;p7"/>
          <p:cNvSpPr txBox="1">
            <a:spLocks noGrp="1"/>
          </p:cNvSpPr>
          <p:nvPr>
            <p:ph type="title"/>
          </p:nvPr>
        </p:nvSpPr>
        <p:spPr>
          <a:xfrm>
            <a:off x="720000" y="539500"/>
            <a:ext cx="3918900" cy="1013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5" name="Google Shape;85;p7"/>
          <p:cNvSpPr txBox="1">
            <a:spLocks noGrp="1"/>
          </p:cNvSpPr>
          <p:nvPr>
            <p:ph type="subTitle" idx="1"/>
          </p:nvPr>
        </p:nvSpPr>
        <p:spPr>
          <a:xfrm>
            <a:off x="720000" y="1566500"/>
            <a:ext cx="4548600" cy="3037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86" name="Google Shape;86;p7"/>
          <p:cNvSpPr>
            <a:spLocks noGrp="1"/>
          </p:cNvSpPr>
          <p:nvPr>
            <p:ph type="pic" idx="2"/>
          </p:nvPr>
        </p:nvSpPr>
        <p:spPr>
          <a:xfrm>
            <a:off x="5913450" y="366200"/>
            <a:ext cx="2682000" cy="4410300"/>
          </a:xfrm>
          <a:prstGeom prst="rect">
            <a:avLst/>
          </a:prstGeom>
          <a:noFill/>
          <a:ln w="9525" cap="flat" cmpd="sng">
            <a:solidFill>
              <a:schemeClr val="dk1"/>
            </a:solidFill>
            <a:prstDash val="solid"/>
            <a:round/>
            <a:headEnd type="none" w="sm" len="sm"/>
            <a:tailEnd type="none" w="sm" len="sm"/>
          </a:ln>
        </p:spPr>
      </p:sp>
      <p:grpSp>
        <p:nvGrpSpPr>
          <p:cNvPr id="87" name="Google Shape;87;p7"/>
          <p:cNvGrpSpPr/>
          <p:nvPr/>
        </p:nvGrpSpPr>
        <p:grpSpPr>
          <a:xfrm>
            <a:off x="0" y="0"/>
            <a:ext cx="9161975" cy="5763100"/>
            <a:chOff x="0" y="0"/>
            <a:chExt cx="9161975" cy="5763100"/>
          </a:xfrm>
        </p:grpSpPr>
        <p:sp>
          <p:nvSpPr>
            <p:cNvPr id="88" name="Google Shape;88;p7"/>
            <p:cNvSpPr/>
            <p:nvPr/>
          </p:nvSpPr>
          <p:spPr>
            <a:xfrm>
              <a:off x="0" y="0"/>
              <a:ext cx="539400" cy="366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 name="Google Shape;89;p7"/>
            <p:cNvSpPr/>
            <p:nvPr/>
          </p:nvSpPr>
          <p:spPr>
            <a:xfrm>
              <a:off x="1112725" y="4891600"/>
              <a:ext cx="871500" cy="87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0" name="Google Shape;90;p7"/>
            <p:cNvSpPr/>
            <p:nvPr/>
          </p:nvSpPr>
          <p:spPr>
            <a:xfrm>
              <a:off x="8937875" y="2504425"/>
              <a:ext cx="224100" cy="1649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1"/>
        <p:cNvGrpSpPr/>
        <p:nvPr/>
      </p:nvGrpSpPr>
      <p:grpSpPr>
        <a:xfrm>
          <a:off x="0" y="0"/>
          <a:ext cx="0" cy="0"/>
          <a:chOff x="0" y="0"/>
          <a:chExt cx="0" cy="0"/>
        </a:xfrm>
      </p:grpSpPr>
      <p:sp>
        <p:nvSpPr>
          <p:cNvPr id="92" name="Google Shape;92;p8"/>
          <p:cNvSpPr txBox="1">
            <a:spLocks noGrp="1"/>
          </p:cNvSpPr>
          <p:nvPr>
            <p:ph type="title"/>
          </p:nvPr>
        </p:nvSpPr>
        <p:spPr>
          <a:xfrm>
            <a:off x="713325" y="2084399"/>
            <a:ext cx="7717500" cy="9747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93" name="Google Shape;93;p8"/>
          <p:cNvSpPr/>
          <p:nvPr/>
        </p:nvSpPr>
        <p:spPr>
          <a:xfrm>
            <a:off x="876550" y="4882083"/>
            <a:ext cx="23481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94" name="Google Shape;94;p8"/>
          <p:cNvGrpSpPr/>
          <p:nvPr/>
        </p:nvGrpSpPr>
        <p:grpSpPr>
          <a:xfrm>
            <a:off x="0" y="-8450"/>
            <a:ext cx="9162000" cy="5177400"/>
            <a:chOff x="0" y="-8450"/>
            <a:chExt cx="9162000" cy="5177400"/>
          </a:xfrm>
        </p:grpSpPr>
        <p:cxnSp>
          <p:nvCxnSpPr>
            <p:cNvPr id="95" name="Google Shape;95;p8"/>
            <p:cNvCxnSpPr/>
            <p:nvPr/>
          </p:nvCxnSpPr>
          <p:spPr>
            <a:xfrm>
              <a:off x="713600"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96" name="Google Shape;96;p8"/>
            <p:cNvCxnSpPr/>
            <p:nvPr/>
          </p:nvCxnSpPr>
          <p:spPr>
            <a:xfrm>
              <a:off x="8430396"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97" name="Google Shape;97;p8"/>
            <p:cNvCxnSpPr/>
            <p:nvPr/>
          </p:nvCxnSpPr>
          <p:spPr>
            <a:xfrm>
              <a:off x="0" y="539879"/>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98" name="Google Shape;98;p8"/>
            <p:cNvCxnSpPr/>
            <p:nvPr/>
          </p:nvCxnSpPr>
          <p:spPr>
            <a:xfrm>
              <a:off x="0" y="4604000"/>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99" name="Google Shape;99;p8"/>
            <p:cNvCxnSpPr/>
            <p:nvPr/>
          </p:nvCxnSpPr>
          <p:spPr>
            <a:xfrm>
              <a:off x="8437425" y="2537150"/>
              <a:ext cx="709800" cy="0"/>
            </a:xfrm>
            <a:prstGeom prst="straightConnector1">
              <a:avLst/>
            </a:prstGeom>
            <a:noFill/>
            <a:ln w="9525" cap="flat" cmpd="sng">
              <a:solidFill>
                <a:schemeClr val="dk1"/>
              </a:solidFill>
              <a:prstDash val="solid"/>
              <a:round/>
              <a:headEnd type="none" w="med" len="med"/>
              <a:tailEnd type="none" w="med" len="med"/>
            </a:ln>
          </p:spPr>
        </p:cxnSp>
        <p:cxnSp>
          <p:nvCxnSpPr>
            <p:cNvPr id="100" name="Google Shape;100;p8"/>
            <p:cNvCxnSpPr/>
            <p:nvPr/>
          </p:nvCxnSpPr>
          <p:spPr>
            <a:xfrm>
              <a:off x="0" y="2537150"/>
              <a:ext cx="701100" cy="0"/>
            </a:xfrm>
            <a:prstGeom prst="straightConnector1">
              <a:avLst/>
            </a:prstGeom>
            <a:noFill/>
            <a:ln w="9525" cap="flat" cmpd="sng">
              <a:solidFill>
                <a:schemeClr val="dk1"/>
              </a:solidFill>
              <a:prstDash val="solid"/>
              <a:round/>
              <a:headEnd type="none" w="med" len="med"/>
              <a:tailEnd type="none" w="med" len="med"/>
            </a:ln>
          </p:spPr>
        </p:cxnSp>
      </p:grpSp>
      <p:grpSp>
        <p:nvGrpSpPr>
          <p:cNvPr id="101" name="Google Shape;101;p8"/>
          <p:cNvGrpSpPr/>
          <p:nvPr/>
        </p:nvGrpSpPr>
        <p:grpSpPr>
          <a:xfrm>
            <a:off x="-474775" y="-8425"/>
            <a:ext cx="9636775" cy="5631825"/>
            <a:chOff x="-474775" y="-8425"/>
            <a:chExt cx="9636775" cy="5631825"/>
          </a:xfrm>
        </p:grpSpPr>
        <p:sp>
          <p:nvSpPr>
            <p:cNvPr id="102" name="Google Shape;102;p8"/>
            <p:cNvSpPr/>
            <p:nvPr/>
          </p:nvSpPr>
          <p:spPr>
            <a:xfrm>
              <a:off x="8426775" y="2537150"/>
              <a:ext cx="731100" cy="939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3" name="Google Shape;103;p8"/>
            <p:cNvSpPr/>
            <p:nvPr/>
          </p:nvSpPr>
          <p:spPr>
            <a:xfrm>
              <a:off x="6218125" y="4751900"/>
              <a:ext cx="871500" cy="871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 name="Google Shape;104;p8"/>
            <p:cNvSpPr/>
            <p:nvPr/>
          </p:nvSpPr>
          <p:spPr>
            <a:xfrm>
              <a:off x="-474775" y="853000"/>
              <a:ext cx="871500" cy="87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 name="Google Shape;105;p8"/>
            <p:cNvSpPr/>
            <p:nvPr/>
          </p:nvSpPr>
          <p:spPr>
            <a:xfrm rot="10800000">
              <a:off x="8199600" y="-8425"/>
              <a:ext cx="962400" cy="939000"/>
            </a:xfrm>
            <a:prstGeom prst="rtTriangl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 name="Google Shape;106;p8"/>
            <p:cNvSpPr/>
            <p:nvPr/>
          </p:nvSpPr>
          <p:spPr>
            <a:xfrm>
              <a:off x="2171950" y="-8417"/>
              <a:ext cx="2348100" cy="270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7"/>
        <p:cNvGrpSpPr/>
        <p:nvPr/>
      </p:nvGrpSpPr>
      <p:grpSpPr>
        <a:xfrm>
          <a:off x="0" y="0"/>
          <a:ext cx="0" cy="0"/>
          <a:chOff x="0" y="0"/>
          <a:chExt cx="0" cy="0"/>
        </a:xfrm>
      </p:grpSpPr>
      <p:grpSp>
        <p:nvGrpSpPr>
          <p:cNvPr id="108" name="Google Shape;108;p9"/>
          <p:cNvGrpSpPr/>
          <p:nvPr/>
        </p:nvGrpSpPr>
        <p:grpSpPr>
          <a:xfrm>
            <a:off x="0" y="-8450"/>
            <a:ext cx="9162000" cy="5177400"/>
            <a:chOff x="0" y="-8450"/>
            <a:chExt cx="9162000" cy="5177400"/>
          </a:xfrm>
        </p:grpSpPr>
        <p:cxnSp>
          <p:nvCxnSpPr>
            <p:cNvPr id="109" name="Google Shape;109;p9"/>
            <p:cNvCxnSpPr/>
            <p:nvPr/>
          </p:nvCxnSpPr>
          <p:spPr>
            <a:xfrm>
              <a:off x="713600"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10" name="Google Shape;110;p9"/>
            <p:cNvCxnSpPr/>
            <p:nvPr/>
          </p:nvCxnSpPr>
          <p:spPr>
            <a:xfrm>
              <a:off x="8430396"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11" name="Google Shape;111;p9"/>
            <p:cNvCxnSpPr/>
            <p:nvPr/>
          </p:nvCxnSpPr>
          <p:spPr>
            <a:xfrm>
              <a:off x="0" y="539879"/>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112" name="Google Shape;112;p9"/>
            <p:cNvCxnSpPr/>
            <p:nvPr/>
          </p:nvCxnSpPr>
          <p:spPr>
            <a:xfrm>
              <a:off x="0" y="4604000"/>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113" name="Google Shape;113;p9"/>
            <p:cNvCxnSpPr/>
            <p:nvPr/>
          </p:nvCxnSpPr>
          <p:spPr>
            <a:xfrm>
              <a:off x="8437425" y="2537150"/>
              <a:ext cx="709800" cy="0"/>
            </a:xfrm>
            <a:prstGeom prst="straightConnector1">
              <a:avLst/>
            </a:prstGeom>
            <a:noFill/>
            <a:ln w="9525" cap="flat" cmpd="sng">
              <a:solidFill>
                <a:schemeClr val="dk1"/>
              </a:solidFill>
              <a:prstDash val="solid"/>
              <a:round/>
              <a:headEnd type="none" w="med" len="med"/>
              <a:tailEnd type="none" w="med" len="med"/>
            </a:ln>
          </p:spPr>
        </p:cxnSp>
        <p:cxnSp>
          <p:nvCxnSpPr>
            <p:cNvPr id="114" name="Google Shape;114;p9"/>
            <p:cNvCxnSpPr/>
            <p:nvPr/>
          </p:nvCxnSpPr>
          <p:spPr>
            <a:xfrm>
              <a:off x="0" y="2537150"/>
              <a:ext cx="701100" cy="0"/>
            </a:xfrm>
            <a:prstGeom prst="straightConnector1">
              <a:avLst/>
            </a:prstGeom>
            <a:noFill/>
            <a:ln w="9525" cap="flat" cmpd="sng">
              <a:solidFill>
                <a:schemeClr val="dk1"/>
              </a:solidFill>
              <a:prstDash val="solid"/>
              <a:round/>
              <a:headEnd type="none" w="med" len="med"/>
              <a:tailEnd type="none" w="med" len="med"/>
            </a:ln>
          </p:spPr>
        </p:cxnSp>
      </p:grpSp>
      <p:sp>
        <p:nvSpPr>
          <p:cNvPr id="115" name="Google Shape;115;p9"/>
          <p:cNvSpPr txBox="1">
            <a:spLocks noGrp="1"/>
          </p:cNvSpPr>
          <p:nvPr>
            <p:ph type="title"/>
          </p:nvPr>
        </p:nvSpPr>
        <p:spPr>
          <a:xfrm>
            <a:off x="2135550" y="1655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65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6" name="Google Shape;116;p9"/>
          <p:cNvSpPr txBox="1">
            <a:spLocks noGrp="1"/>
          </p:cNvSpPr>
          <p:nvPr>
            <p:ph type="subTitle" idx="1"/>
          </p:nvPr>
        </p:nvSpPr>
        <p:spPr>
          <a:xfrm>
            <a:off x="2135550" y="2816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7" name="Google Shape;117;p9"/>
          <p:cNvGrpSpPr/>
          <p:nvPr/>
        </p:nvGrpSpPr>
        <p:grpSpPr>
          <a:xfrm>
            <a:off x="-404625" y="539500"/>
            <a:ext cx="9986725" cy="4604000"/>
            <a:chOff x="-404625" y="539500"/>
            <a:chExt cx="9986725" cy="4604000"/>
          </a:xfrm>
        </p:grpSpPr>
        <p:grpSp>
          <p:nvGrpSpPr>
            <p:cNvPr id="118" name="Google Shape;118;p9"/>
            <p:cNvGrpSpPr/>
            <p:nvPr/>
          </p:nvGrpSpPr>
          <p:grpSpPr>
            <a:xfrm>
              <a:off x="-404625" y="3152725"/>
              <a:ext cx="9566500" cy="1990675"/>
              <a:chOff x="-404625" y="3152725"/>
              <a:chExt cx="9566500" cy="1990675"/>
            </a:xfrm>
          </p:grpSpPr>
          <p:sp>
            <p:nvSpPr>
              <p:cNvPr id="119" name="Google Shape;119;p9"/>
              <p:cNvSpPr/>
              <p:nvPr/>
            </p:nvSpPr>
            <p:spPr>
              <a:xfrm>
                <a:off x="8430775" y="4604000"/>
                <a:ext cx="7311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 name="Google Shape;120;p9"/>
              <p:cNvSpPr/>
              <p:nvPr/>
            </p:nvSpPr>
            <p:spPr>
              <a:xfrm>
                <a:off x="-404625" y="3152725"/>
                <a:ext cx="871500" cy="871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21" name="Google Shape;121;p9"/>
            <p:cNvSpPr/>
            <p:nvPr/>
          </p:nvSpPr>
          <p:spPr>
            <a:xfrm rot="5400000">
              <a:off x="-271525" y="811150"/>
              <a:ext cx="1256400" cy="713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9"/>
            <p:cNvSpPr/>
            <p:nvPr/>
          </p:nvSpPr>
          <p:spPr>
            <a:xfrm>
              <a:off x="3061250" y="4836900"/>
              <a:ext cx="1879800" cy="30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9"/>
            <p:cNvSpPr/>
            <p:nvPr/>
          </p:nvSpPr>
          <p:spPr>
            <a:xfrm>
              <a:off x="8710600" y="731950"/>
              <a:ext cx="871500" cy="871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7"/>
        <p:cNvGrpSpPr/>
        <p:nvPr/>
      </p:nvGrpSpPr>
      <p:grpSpPr>
        <a:xfrm>
          <a:off x="0" y="0"/>
          <a:ext cx="0" cy="0"/>
          <a:chOff x="0" y="0"/>
          <a:chExt cx="0" cy="0"/>
        </a:xfrm>
      </p:grpSpPr>
      <p:sp>
        <p:nvSpPr>
          <p:cNvPr id="128" name="Google Shape;128;p11"/>
          <p:cNvSpPr txBox="1">
            <a:spLocks noGrp="1"/>
          </p:cNvSpPr>
          <p:nvPr>
            <p:ph type="title" hasCustomPrompt="1"/>
          </p:nvPr>
        </p:nvSpPr>
        <p:spPr>
          <a:xfrm>
            <a:off x="2331900" y="1706575"/>
            <a:ext cx="4480500" cy="10674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9" name="Google Shape;129;p11"/>
          <p:cNvSpPr txBox="1">
            <a:spLocks noGrp="1"/>
          </p:cNvSpPr>
          <p:nvPr>
            <p:ph type="subTitle" idx="1"/>
          </p:nvPr>
        </p:nvSpPr>
        <p:spPr>
          <a:xfrm>
            <a:off x="2331750" y="2774100"/>
            <a:ext cx="4480500" cy="70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130" name="Google Shape;130;p11"/>
          <p:cNvCxnSpPr/>
          <p:nvPr/>
        </p:nvCxnSpPr>
        <p:spPr>
          <a:xfrm>
            <a:off x="713600"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31" name="Google Shape;131;p11"/>
          <p:cNvCxnSpPr/>
          <p:nvPr/>
        </p:nvCxnSpPr>
        <p:spPr>
          <a:xfrm>
            <a:off x="8430396"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32" name="Google Shape;132;p11"/>
          <p:cNvCxnSpPr/>
          <p:nvPr/>
        </p:nvCxnSpPr>
        <p:spPr>
          <a:xfrm>
            <a:off x="0" y="539879"/>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133" name="Google Shape;133;p11"/>
          <p:cNvCxnSpPr/>
          <p:nvPr/>
        </p:nvCxnSpPr>
        <p:spPr>
          <a:xfrm>
            <a:off x="0" y="4604000"/>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134" name="Google Shape;134;p11"/>
          <p:cNvCxnSpPr/>
          <p:nvPr/>
        </p:nvCxnSpPr>
        <p:spPr>
          <a:xfrm>
            <a:off x="8437425" y="2537150"/>
            <a:ext cx="709800" cy="0"/>
          </a:xfrm>
          <a:prstGeom prst="straightConnector1">
            <a:avLst/>
          </a:prstGeom>
          <a:noFill/>
          <a:ln w="9525" cap="flat" cmpd="sng">
            <a:solidFill>
              <a:schemeClr val="dk1"/>
            </a:solidFill>
            <a:prstDash val="solid"/>
            <a:round/>
            <a:headEnd type="none" w="med" len="med"/>
            <a:tailEnd type="none" w="med" len="med"/>
          </a:ln>
        </p:spPr>
      </p:cxnSp>
      <p:cxnSp>
        <p:nvCxnSpPr>
          <p:cNvPr id="135" name="Google Shape;135;p11"/>
          <p:cNvCxnSpPr/>
          <p:nvPr/>
        </p:nvCxnSpPr>
        <p:spPr>
          <a:xfrm>
            <a:off x="0" y="2537150"/>
            <a:ext cx="701100" cy="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11"/>
          <p:cNvGrpSpPr/>
          <p:nvPr/>
        </p:nvGrpSpPr>
        <p:grpSpPr>
          <a:xfrm>
            <a:off x="-491650" y="-8450"/>
            <a:ext cx="9635646" cy="5628150"/>
            <a:chOff x="-491650" y="-8450"/>
            <a:chExt cx="9635646" cy="5628150"/>
          </a:xfrm>
        </p:grpSpPr>
        <p:sp>
          <p:nvSpPr>
            <p:cNvPr id="137" name="Google Shape;137;p11"/>
            <p:cNvSpPr/>
            <p:nvPr/>
          </p:nvSpPr>
          <p:spPr>
            <a:xfrm rot="10800000">
              <a:off x="8421896" y="4595075"/>
              <a:ext cx="722100" cy="548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 name="Google Shape;138;p11"/>
            <p:cNvSpPr/>
            <p:nvPr/>
          </p:nvSpPr>
          <p:spPr>
            <a:xfrm rot="10800000">
              <a:off x="3389496" y="-8300"/>
              <a:ext cx="2348100" cy="305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9" name="Google Shape;139;p11"/>
            <p:cNvSpPr/>
            <p:nvPr/>
          </p:nvSpPr>
          <p:spPr>
            <a:xfrm rot="10800000">
              <a:off x="8094896" y="-8450"/>
              <a:ext cx="1049100" cy="1023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0" name="Google Shape;140;p11"/>
            <p:cNvSpPr/>
            <p:nvPr/>
          </p:nvSpPr>
          <p:spPr>
            <a:xfrm rot="10800000">
              <a:off x="-491650" y="1204900"/>
              <a:ext cx="871500" cy="871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 name="Google Shape;141;p11"/>
            <p:cNvSpPr/>
            <p:nvPr/>
          </p:nvSpPr>
          <p:spPr>
            <a:xfrm rot="10800000">
              <a:off x="-8479" y="3493775"/>
              <a:ext cx="317100" cy="1649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 name="Google Shape;142;p11"/>
            <p:cNvSpPr/>
            <p:nvPr/>
          </p:nvSpPr>
          <p:spPr>
            <a:xfrm rot="10800000">
              <a:off x="1460250" y="4748200"/>
              <a:ext cx="871500" cy="871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44"/>
        <p:cNvGrpSpPr/>
        <p:nvPr/>
      </p:nvGrpSpPr>
      <p:grpSpPr>
        <a:xfrm>
          <a:off x="0" y="0"/>
          <a:ext cx="0" cy="0"/>
          <a:chOff x="0" y="0"/>
          <a:chExt cx="0" cy="0"/>
        </a:xfrm>
      </p:grpSpPr>
      <p:sp>
        <p:nvSpPr>
          <p:cNvPr id="145" name="Google Shape;145;p13"/>
          <p:cNvSpPr txBox="1">
            <a:spLocks noGrp="1"/>
          </p:cNvSpPr>
          <p:nvPr>
            <p:ph type="title"/>
          </p:nvPr>
        </p:nvSpPr>
        <p:spPr>
          <a:xfrm>
            <a:off x="720000" y="539500"/>
            <a:ext cx="7603500" cy="591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6" name="Google Shape;146;p13"/>
          <p:cNvSpPr txBox="1">
            <a:spLocks noGrp="1"/>
          </p:cNvSpPr>
          <p:nvPr>
            <p:ph type="subTitle" idx="1"/>
          </p:nvPr>
        </p:nvSpPr>
        <p:spPr>
          <a:xfrm>
            <a:off x="1507863" y="1938450"/>
            <a:ext cx="2967900" cy="66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7" name="Google Shape;147;p13"/>
          <p:cNvSpPr txBox="1">
            <a:spLocks noGrp="1"/>
          </p:cNvSpPr>
          <p:nvPr>
            <p:ph type="subTitle" idx="2"/>
          </p:nvPr>
        </p:nvSpPr>
        <p:spPr>
          <a:xfrm>
            <a:off x="1507863" y="3213150"/>
            <a:ext cx="2967900" cy="66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13"/>
          <p:cNvSpPr txBox="1">
            <a:spLocks noGrp="1"/>
          </p:cNvSpPr>
          <p:nvPr>
            <p:ph type="subTitle" idx="3"/>
          </p:nvPr>
        </p:nvSpPr>
        <p:spPr>
          <a:xfrm>
            <a:off x="5369475" y="1946950"/>
            <a:ext cx="2967900" cy="66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3"/>
          <p:cNvSpPr txBox="1">
            <a:spLocks noGrp="1"/>
          </p:cNvSpPr>
          <p:nvPr>
            <p:ph type="subTitle" idx="4"/>
          </p:nvPr>
        </p:nvSpPr>
        <p:spPr>
          <a:xfrm>
            <a:off x="5369475" y="3221649"/>
            <a:ext cx="2967900" cy="66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13"/>
          <p:cNvSpPr txBox="1">
            <a:spLocks noGrp="1"/>
          </p:cNvSpPr>
          <p:nvPr>
            <p:ph type="title" idx="5" hasCustomPrompt="1"/>
          </p:nvPr>
        </p:nvSpPr>
        <p:spPr>
          <a:xfrm>
            <a:off x="720001" y="1643250"/>
            <a:ext cx="731100" cy="591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1" name="Google Shape;151;p13"/>
          <p:cNvSpPr txBox="1">
            <a:spLocks noGrp="1"/>
          </p:cNvSpPr>
          <p:nvPr>
            <p:ph type="title" idx="6" hasCustomPrompt="1"/>
          </p:nvPr>
        </p:nvSpPr>
        <p:spPr>
          <a:xfrm>
            <a:off x="4555425" y="1651750"/>
            <a:ext cx="731100" cy="591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2" name="Google Shape;152;p13"/>
          <p:cNvSpPr txBox="1">
            <a:spLocks noGrp="1"/>
          </p:cNvSpPr>
          <p:nvPr>
            <p:ph type="title" idx="7" hasCustomPrompt="1"/>
          </p:nvPr>
        </p:nvSpPr>
        <p:spPr>
          <a:xfrm>
            <a:off x="720001" y="2917949"/>
            <a:ext cx="731100" cy="591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3" name="Google Shape;153;p13"/>
          <p:cNvSpPr txBox="1">
            <a:spLocks noGrp="1"/>
          </p:cNvSpPr>
          <p:nvPr>
            <p:ph type="title" idx="8" hasCustomPrompt="1"/>
          </p:nvPr>
        </p:nvSpPr>
        <p:spPr>
          <a:xfrm>
            <a:off x="4555425" y="2926450"/>
            <a:ext cx="731100" cy="591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13"/>
          <p:cNvSpPr txBox="1">
            <a:spLocks noGrp="1"/>
          </p:cNvSpPr>
          <p:nvPr>
            <p:ph type="subTitle" idx="9"/>
          </p:nvPr>
        </p:nvSpPr>
        <p:spPr>
          <a:xfrm>
            <a:off x="1507862" y="1646850"/>
            <a:ext cx="29679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5" name="Google Shape;155;p13"/>
          <p:cNvSpPr txBox="1">
            <a:spLocks noGrp="1"/>
          </p:cNvSpPr>
          <p:nvPr>
            <p:ph type="subTitle" idx="13"/>
          </p:nvPr>
        </p:nvSpPr>
        <p:spPr>
          <a:xfrm>
            <a:off x="1507862" y="2917950"/>
            <a:ext cx="29679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6" name="Google Shape;156;p13"/>
          <p:cNvSpPr txBox="1">
            <a:spLocks noGrp="1"/>
          </p:cNvSpPr>
          <p:nvPr>
            <p:ph type="subTitle" idx="14"/>
          </p:nvPr>
        </p:nvSpPr>
        <p:spPr>
          <a:xfrm>
            <a:off x="5369475" y="1651750"/>
            <a:ext cx="29679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7" name="Google Shape;157;p13"/>
          <p:cNvSpPr txBox="1">
            <a:spLocks noGrp="1"/>
          </p:cNvSpPr>
          <p:nvPr>
            <p:ph type="subTitle" idx="15"/>
          </p:nvPr>
        </p:nvSpPr>
        <p:spPr>
          <a:xfrm>
            <a:off x="5369476" y="2926450"/>
            <a:ext cx="29679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a:solidFill>
                  <a:schemeClr val="dk1"/>
                </a:solidFill>
                <a:latin typeface="Golos Text SemiBold"/>
                <a:ea typeface="Golos Text SemiBold"/>
                <a:cs typeface="Golos Text SemiBold"/>
                <a:sym typeface="Golos Text SemiBold"/>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58" name="Google Shape;158;p13"/>
          <p:cNvGrpSpPr/>
          <p:nvPr/>
        </p:nvGrpSpPr>
        <p:grpSpPr>
          <a:xfrm>
            <a:off x="-158675" y="1456150"/>
            <a:ext cx="8424100" cy="4318700"/>
            <a:chOff x="-158675" y="1456150"/>
            <a:chExt cx="8424100" cy="4318700"/>
          </a:xfrm>
        </p:grpSpPr>
        <p:sp>
          <p:nvSpPr>
            <p:cNvPr id="159" name="Google Shape;159;p13"/>
            <p:cNvSpPr/>
            <p:nvPr/>
          </p:nvSpPr>
          <p:spPr>
            <a:xfrm>
              <a:off x="7393925" y="4903350"/>
              <a:ext cx="871500" cy="871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 name="Google Shape;160;p13"/>
            <p:cNvSpPr/>
            <p:nvPr/>
          </p:nvSpPr>
          <p:spPr>
            <a:xfrm>
              <a:off x="-158675" y="1456150"/>
              <a:ext cx="447600" cy="1649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61" name="Google Shape;161;p13"/>
          <p:cNvGrpSpPr/>
          <p:nvPr/>
        </p:nvGrpSpPr>
        <p:grpSpPr>
          <a:xfrm>
            <a:off x="0" y="-8450"/>
            <a:ext cx="9162000" cy="5177400"/>
            <a:chOff x="0" y="-8450"/>
            <a:chExt cx="9162000" cy="5177400"/>
          </a:xfrm>
        </p:grpSpPr>
        <p:cxnSp>
          <p:nvCxnSpPr>
            <p:cNvPr id="162" name="Google Shape;162;p13"/>
            <p:cNvCxnSpPr/>
            <p:nvPr/>
          </p:nvCxnSpPr>
          <p:spPr>
            <a:xfrm>
              <a:off x="543933"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63" name="Google Shape;163;p13"/>
            <p:cNvCxnSpPr/>
            <p:nvPr/>
          </p:nvCxnSpPr>
          <p:spPr>
            <a:xfrm>
              <a:off x="8600067" y="-8450"/>
              <a:ext cx="0" cy="5177400"/>
            </a:xfrm>
            <a:prstGeom prst="straightConnector1">
              <a:avLst/>
            </a:prstGeom>
            <a:noFill/>
            <a:ln w="9525" cap="flat" cmpd="sng">
              <a:solidFill>
                <a:schemeClr val="dk1"/>
              </a:solidFill>
              <a:prstDash val="solid"/>
              <a:round/>
              <a:headEnd type="none" w="med" len="med"/>
              <a:tailEnd type="none" w="med" len="med"/>
            </a:ln>
          </p:spPr>
        </p:cxnSp>
        <p:cxnSp>
          <p:nvCxnSpPr>
            <p:cNvPr id="164" name="Google Shape;164;p13"/>
            <p:cNvCxnSpPr/>
            <p:nvPr/>
          </p:nvCxnSpPr>
          <p:spPr>
            <a:xfrm>
              <a:off x="0" y="361763"/>
              <a:ext cx="9162000" cy="0"/>
            </a:xfrm>
            <a:prstGeom prst="straightConnector1">
              <a:avLst/>
            </a:prstGeom>
            <a:noFill/>
            <a:ln w="9525" cap="flat" cmpd="sng">
              <a:solidFill>
                <a:schemeClr val="dk1"/>
              </a:solidFill>
              <a:prstDash val="solid"/>
              <a:round/>
              <a:headEnd type="none" w="med" len="med"/>
              <a:tailEnd type="none" w="med" len="med"/>
            </a:ln>
          </p:spPr>
        </p:cxnSp>
        <p:cxnSp>
          <p:nvCxnSpPr>
            <p:cNvPr id="165" name="Google Shape;165;p13"/>
            <p:cNvCxnSpPr/>
            <p:nvPr/>
          </p:nvCxnSpPr>
          <p:spPr>
            <a:xfrm>
              <a:off x="0" y="4781737"/>
              <a:ext cx="9162000" cy="0"/>
            </a:xfrm>
            <a:prstGeom prst="straightConnector1">
              <a:avLst/>
            </a:prstGeom>
            <a:noFill/>
            <a:ln w="9525" cap="flat" cmpd="sng">
              <a:solidFill>
                <a:schemeClr val="dk1"/>
              </a:solidFill>
              <a:prstDash val="solid"/>
              <a:round/>
              <a:headEnd type="none" w="med" len="med"/>
              <a:tailEnd type="none" w="med" len="med"/>
            </a:ln>
          </p:spPr>
        </p:cxnSp>
      </p:grpSp>
      <p:sp>
        <p:nvSpPr>
          <p:cNvPr id="166" name="Google Shape;166;p13"/>
          <p:cNvSpPr/>
          <p:nvPr/>
        </p:nvSpPr>
        <p:spPr>
          <a:xfrm>
            <a:off x="8773300" y="-8450"/>
            <a:ext cx="370800" cy="1649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Golos Text SemiBold"/>
              <a:buNone/>
              <a:defRPr sz="2800">
                <a:solidFill>
                  <a:schemeClr val="dk1"/>
                </a:solidFill>
                <a:latin typeface="Golos Text SemiBold"/>
                <a:ea typeface="Golos Text SemiBold"/>
                <a:cs typeface="Golos Text SemiBold"/>
                <a:sym typeface="Golos Text SemiBold"/>
              </a:defRPr>
            </a:lvl1pPr>
            <a:lvl2pPr lvl="1" rtl="0">
              <a:spcBef>
                <a:spcPts val="0"/>
              </a:spcBef>
              <a:spcAft>
                <a:spcPts val="0"/>
              </a:spcAft>
              <a:buClr>
                <a:schemeClr val="dk1"/>
              </a:buClr>
              <a:buSzPts val="3000"/>
              <a:buFont typeface="Golos Text SemiBold"/>
              <a:buNone/>
              <a:defRPr sz="3000">
                <a:solidFill>
                  <a:schemeClr val="dk1"/>
                </a:solidFill>
                <a:latin typeface="Golos Text SemiBold"/>
                <a:ea typeface="Golos Text SemiBold"/>
                <a:cs typeface="Golos Text SemiBold"/>
                <a:sym typeface="Golos Text SemiBold"/>
              </a:defRPr>
            </a:lvl2pPr>
            <a:lvl3pPr lvl="2" rtl="0">
              <a:spcBef>
                <a:spcPts val="0"/>
              </a:spcBef>
              <a:spcAft>
                <a:spcPts val="0"/>
              </a:spcAft>
              <a:buClr>
                <a:schemeClr val="dk1"/>
              </a:buClr>
              <a:buSzPts val="3000"/>
              <a:buFont typeface="Golos Text SemiBold"/>
              <a:buNone/>
              <a:defRPr sz="3000">
                <a:solidFill>
                  <a:schemeClr val="dk1"/>
                </a:solidFill>
                <a:latin typeface="Golos Text SemiBold"/>
                <a:ea typeface="Golos Text SemiBold"/>
                <a:cs typeface="Golos Text SemiBold"/>
                <a:sym typeface="Golos Text SemiBold"/>
              </a:defRPr>
            </a:lvl3pPr>
            <a:lvl4pPr lvl="3" rtl="0">
              <a:spcBef>
                <a:spcPts val="0"/>
              </a:spcBef>
              <a:spcAft>
                <a:spcPts val="0"/>
              </a:spcAft>
              <a:buClr>
                <a:schemeClr val="dk1"/>
              </a:buClr>
              <a:buSzPts val="3000"/>
              <a:buFont typeface="Golos Text SemiBold"/>
              <a:buNone/>
              <a:defRPr sz="3000">
                <a:solidFill>
                  <a:schemeClr val="dk1"/>
                </a:solidFill>
                <a:latin typeface="Golos Text SemiBold"/>
                <a:ea typeface="Golos Text SemiBold"/>
                <a:cs typeface="Golos Text SemiBold"/>
                <a:sym typeface="Golos Text SemiBold"/>
              </a:defRPr>
            </a:lvl4pPr>
            <a:lvl5pPr lvl="4" rtl="0">
              <a:spcBef>
                <a:spcPts val="0"/>
              </a:spcBef>
              <a:spcAft>
                <a:spcPts val="0"/>
              </a:spcAft>
              <a:buClr>
                <a:schemeClr val="dk1"/>
              </a:buClr>
              <a:buSzPts val="3000"/>
              <a:buFont typeface="Golos Text SemiBold"/>
              <a:buNone/>
              <a:defRPr sz="3000">
                <a:solidFill>
                  <a:schemeClr val="dk1"/>
                </a:solidFill>
                <a:latin typeface="Golos Text SemiBold"/>
                <a:ea typeface="Golos Text SemiBold"/>
                <a:cs typeface="Golos Text SemiBold"/>
                <a:sym typeface="Golos Text SemiBold"/>
              </a:defRPr>
            </a:lvl5pPr>
            <a:lvl6pPr lvl="5" rtl="0">
              <a:spcBef>
                <a:spcPts val="0"/>
              </a:spcBef>
              <a:spcAft>
                <a:spcPts val="0"/>
              </a:spcAft>
              <a:buClr>
                <a:schemeClr val="dk1"/>
              </a:buClr>
              <a:buSzPts val="3000"/>
              <a:buFont typeface="Golos Text SemiBold"/>
              <a:buNone/>
              <a:defRPr sz="3000">
                <a:solidFill>
                  <a:schemeClr val="dk1"/>
                </a:solidFill>
                <a:latin typeface="Golos Text SemiBold"/>
                <a:ea typeface="Golos Text SemiBold"/>
                <a:cs typeface="Golos Text SemiBold"/>
                <a:sym typeface="Golos Text SemiBold"/>
              </a:defRPr>
            </a:lvl6pPr>
            <a:lvl7pPr lvl="6" rtl="0">
              <a:spcBef>
                <a:spcPts val="0"/>
              </a:spcBef>
              <a:spcAft>
                <a:spcPts val="0"/>
              </a:spcAft>
              <a:buClr>
                <a:schemeClr val="dk1"/>
              </a:buClr>
              <a:buSzPts val="3000"/>
              <a:buFont typeface="Golos Text SemiBold"/>
              <a:buNone/>
              <a:defRPr sz="3000">
                <a:solidFill>
                  <a:schemeClr val="dk1"/>
                </a:solidFill>
                <a:latin typeface="Golos Text SemiBold"/>
                <a:ea typeface="Golos Text SemiBold"/>
                <a:cs typeface="Golos Text SemiBold"/>
                <a:sym typeface="Golos Text SemiBold"/>
              </a:defRPr>
            </a:lvl7pPr>
            <a:lvl8pPr lvl="7" rtl="0">
              <a:spcBef>
                <a:spcPts val="0"/>
              </a:spcBef>
              <a:spcAft>
                <a:spcPts val="0"/>
              </a:spcAft>
              <a:buClr>
                <a:schemeClr val="dk1"/>
              </a:buClr>
              <a:buSzPts val="3000"/>
              <a:buFont typeface="Golos Text SemiBold"/>
              <a:buNone/>
              <a:defRPr sz="3000">
                <a:solidFill>
                  <a:schemeClr val="dk1"/>
                </a:solidFill>
                <a:latin typeface="Golos Text SemiBold"/>
                <a:ea typeface="Golos Text SemiBold"/>
                <a:cs typeface="Golos Text SemiBold"/>
                <a:sym typeface="Golos Text SemiBold"/>
              </a:defRPr>
            </a:lvl8pPr>
            <a:lvl9pPr lvl="8" rtl="0">
              <a:spcBef>
                <a:spcPts val="0"/>
              </a:spcBef>
              <a:spcAft>
                <a:spcPts val="0"/>
              </a:spcAft>
              <a:buClr>
                <a:schemeClr val="dk1"/>
              </a:buClr>
              <a:buSzPts val="3000"/>
              <a:buFont typeface="Golos Text SemiBold"/>
              <a:buNone/>
              <a:defRPr sz="3000">
                <a:solidFill>
                  <a:schemeClr val="dk1"/>
                </a:solidFill>
                <a:latin typeface="Golos Text SemiBold"/>
                <a:ea typeface="Golos Text SemiBold"/>
                <a:cs typeface="Golos Text SemiBold"/>
                <a:sym typeface="Golos Text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Syne"/>
              <a:buChar char="●"/>
              <a:defRPr>
                <a:solidFill>
                  <a:schemeClr val="dk1"/>
                </a:solidFill>
                <a:latin typeface="Syne"/>
                <a:ea typeface="Syne"/>
                <a:cs typeface="Syne"/>
                <a:sym typeface="Syne"/>
              </a:defRPr>
            </a:lvl1pPr>
            <a:lvl2pPr marL="914400" lvl="1" indent="-317500">
              <a:lnSpc>
                <a:spcPct val="115000"/>
              </a:lnSpc>
              <a:spcBef>
                <a:spcPts val="0"/>
              </a:spcBef>
              <a:spcAft>
                <a:spcPts val="0"/>
              </a:spcAft>
              <a:buClr>
                <a:schemeClr val="dk1"/>
              </a:buClr>
              <a:buSzPts val="1400"/>
              <a:buFont typeface="Syne"/>
              <a:buChar char="○"/>
              <a:defRPr>
                <a:solidFill>
                  <a:schemeClr val="dk1"/>
                </a:solidFill>
                <a:latin typeface="Syne"/>
                <a:ea typeface="Syne"/>
                <a:cs typeface="Syne"/>
                <a:sym typeface="Syne"/>
              </a:defRPr>
            </a:lvl2pPr>
            <a:lvl3pPr marL="1371600" lvl="2" indent="-317500">
              <a:lnSpc>
                <a:spcPct val="115000"/>
              </a:lnSpc>
              <a:spcBef>
                <a:spcPts val="0"/>
              </a:spcBef>
              <a:spcAft>
                <a:spcPts val="0"/>
              </a:spcAft>
              <a:buClr>
                <a:schemeClr val="dk1"/>
              </a:buClr>
              <a:buSzPts val="1400"/>
              <a:buFont typeface="Syne"/>
              <a:buChar char="■"/>
              <a:defRPr>
                <a:solidFill>
                  <a:schemeClr val="dk1"/>
                </a:solidFill>
                <a:latin typeface="Syne"/>
                <a:ea typeface="Syne"/>
                <a:cs typeface="Syne"/>
                <a:sym typeface="Syne"/>
              </a:defRPr>
            </a:lvl3pPr>
            <a:lvl4pPr marL="1828800" lvl="3" indent="-317500">
              <a:lnSpc>
                <a:spcPct val="115000"/>
              </a:lnSpc>
              <a:spcBef>
                <a:spcPts val="0"/>
              </a:spcBef>
              <a:spcAft>
                <a:spcPts val="0"/>
              </a:spcAft>
              <a:buClr>
                <a:schemeClr val="dk1"/>
              </a:buClr>
              <a:buSzPts val="1400"/>
              <a:buFont typeface="Syne"/>
              <a:buChar char="●"/>
              <a:defRPr>
                <a:solidFill>
                  <a:schemeClr val="dk1"/>
                </a:solidFill>
                <a:latin typeface="Syne"/>
                <a:ea typeface="Syne"/>
                <a:cs typeface="Syne"/>
                <a:sym typeface="Syne"/>
              </a:defRPr>
            </a:lvl4pPr>
            <a:lvl5pPr marL="2286000" lvl="4" indent="-317500">
              <a:lnSpc>
                <a:spcPct val="115000"/>
              </a:lnSpc>
              <a:spcBef>
                <a:spcPts val="0"/>
              </a:spcBef>
              <a:spcAft>
                <a:spcPts val="0"/>
              </a:spcAft>
              <a:buClr>
                <a:schemeClr val="dk1"/>
              </a:buClr>
              <a:buSzPts val="1400"/>
              <a:buFont typeface="Syne"/>
              <a:buChar char="○"/>
              <a:defRPr>
                <a:solidFill>
                  <a:schemeClr val="dk1"/>
                </a:solidFill>
                <a:latin typeface="Syne"/>
                <a:ea typeface="Syne"/>
                <a:cs typeface="Syne"/>
                <a:sym typeface="Syne"/>
              </a:defRPr>
            </a:lvl5pPr>
            <a:lvl6pPr marL="2743200" lvl="5" indent="-317500">
              <a:lnSpc>
                <a:spcPct val="115000"/>
              </a:lnSpc>
              <a:spcBef>
                <a:spcPts val="0"/>
              </a:spcBef>
              <a:spcAft>
                <a:spcPts val="0"/>
              </a:spcAft>
              <a:buClr>
                <a:schemeClr val="dk1"/>
              </a:buClr>
              <a:buSzPts val="1400"/>
              <a:buFont typeface="Syne"/>
              <a:buChar char="■"/>
              <a:defRPr>
                <a:solidFill>
                  <a:schemeClr val="dk1"/>
                </a:solidFill>
                <a:latin typeface="Syne"/>
                <a:ea typeface="Syne"/>
                <a:cs typeface="Syne"/>
                <a:sym typeface="Syne"/>
              </a:defRPr>
            </a:lvl6pPr>
            <a:lvl7pPr marL="3200400" lvl="6" indent="-317500">
              <a:lnSpc>
                <a:spcPct val="115000"/>
              </a:lnSpc>
              <a:spcBef>
                <a:spcPts val="0"/>
              </a:spcBef>
              <a:spcAft>
                <a:spcPts val="0"/>
              </a:spcAft>
              <a:buClr>
                <a:schemeClr val="dk1"/>
              </a:buClr>
              <a:buSzPts val="1400"/>
              <a:buFont typeface="Syne"/>
              <a:buChar char="●"/>
              <a:defRPr>
                <a:solidFill>
                  <a:schemeClr val="dk1"/>
                </a:solidFill>
                <a:latin typeface="Syne"/>
                <a:ea typeface="Syne"/>
                <a:cs typeface="Syne"/>
                <a:sym typeface="Syne"/>
              </a:defRPr>
            </a:lvl7pPr>
            <a:lvl8pPr marL="3657600" lvl="7" indent="-317500">
              <a:lnSpc>
                <a:spcPct val="115000"/>
              </a:lnSpc>
              <a:spcBef>
                <a:spcPts val="0"/>
              </a:spcBef>
              <a:spcAft>
                <a:spcPts val="0"/>
              </a:spcAft>
              <a:buClr>
                <a:schemeClr val="dk1"/>
              </a:buClr>
              <a:buSzPts val="1400"/>
              <a:buFont typeface="Syne"/>
              <a:buChar char="○"/>
              <a:defRPr>
                <a:solidFill>
                  <a:schemeClr val="dk1"/>
                </a:solidFill>
                <a:latin typeface="Syne"/>
                <a:ea typeface="Syne"/>
                <a:cs typeface="Syne"/>
                <a:sym typeface="Syne"/>
              </a:defRPr>
            </a:lvl8pPr>
            <a:lvl9pPr marL="4114800" lvl="8" indent="-317500">
              <a:lnSpc>
                <a:spcPct val="115000"/>
              </a:lnSpc>
              <a:spcBef>
                <a:spcPts val="0"/>
              </a:spcBef>
              <a:spcAft>
                <a:spcPts val="0"/>
              </a:spcAft>
              <a:buClr>
                <a:schemeClr val="dk1"/>
              </a:buClr>
              <a:buSzPts val="1400"/>
              <a:buFont typeface="Syne"/>
              <a:buChar char="■"/>
              <a:defRPr>
                <a:solidFill>
                  <a:schemeClr val="dk1"/>
                </a:solidFill>
                <a:latin typeface="Syne"/>
                <a:ea typeface="Syne"/>
                <a:cs typeface="Syne"/>
                <a:sym typeface="Sy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7" r:id="rId7"/>
    <p:sldLayoutId id="2147483658" r:id="rId8"/>
    <p:sldLayoutId id="2147483659" r:id="rId9"/>
    <p:sldLayoutId id="2147483662" r:id="rId10"/>
    <p:sldLayoutId id="2147483663" r:id="rId11"/>
    <p:sldLayoutId id="2147483664" r:id="rId12"/>
    <p:sldLayoutId id="2147483665" r:id="rId13"/>
    <p:sldLayoutId id="2147483666" r:id="rId14"/>
    <p:sldLayoutId id="2147483668" r:id="rId15"/>
    <p:sldLayoutId id="2147483669"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6.png"/><Relationship Id="rId5" Type="http://schemas.microsoft.com/office/2017/06/relationships/model3d" Target="../media/model3d1.glb"/><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27"/>
          <p:cNvSpPr txBox="1">
            <a:spLocks noGrp="1"/>
          </p:cNvSpPr>
          <p:nvPr>
            <p:ph type="subTitle" idx="1"/>
          </p:nvPr>
        </p:nvSpPr>
        <p:spPr>
          <a:xfrm>
            <a:off x="1102389" y="3832934"/>
            <a:ext cx="3469608" cy="7034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mj-lt"/>
              </a:rPr>
              <a:t>Arkodip Das (17600121022)</a:t>
            </a:r>
          </a:p>
          <a:p>
            <a:pPr marL="0" lvl="0" indent="0" algn="l" rtl="0">
              <a:spcBef>
                <a:spcPts val="0"/>
              </a:spcBef>
              <a:spcAft>
                <a:spcPts val="0"/>
              </a:spcAft>
              <a:buNone/>
            </a:pPr>
            <a:r>
              <a:rPr lang="en" b="1" dirty="0">
                <a:latin typeface="+mj-lt"/>
              </a:rPr>
              <a:t>Subhadip Samanta (17600121065)</a:t>
            </a:r>
            <a:endParaRPr b="1" dirty="0">
              <a:latin typeface="+mj-lt"/>
            </a:endParaRPr>
          </a:p>
        </p:txBody>
      </p:sp>
      <p:sp>
        <p:nvSpPr>
          <p:cNvPr id="2" name="Title 1">
            <a:extLst>
              <a:ext uri="{FF2B5EF4-FFF2-40B4-BE49-F238E27FC236}">
                <a16:creationId xmlns:a16="http://schemas.microsoft.com/office/drawing/2014/main" id="{DF5F20A4-59D1-BAB9-D382-8B018C3D9CEE}"/>
              </a:ext>
            </a:extLst>
          </p:cNvPr>
          <p:cNvSpPr txBox="1">
            <a:spLocks/>
          </p:cNvSpPr>
          <p:nvPr/>
        </p:nvSpPr>
        <p:spPr>
          <a:xfrm>
            <a:off x="1862339" y="2340925"/>
            <a:ext cx="5419318" cy="1363454"/>
          </a:xfrm>
          <a:prstGeom prst="rect">
            <a:avLst/>
          </a:prstGeom>
          <a:noFill/>
          <a:ln>
            <a:noFill/>
          </a:ln>
        </p:spPr>
        <p:txBody>
          <a:bodyPr spcFirstLastPara="1" wrap="square" lIns="91425" tIns="91425" rIns="91425" bIns="91425" anchor="b" anchorCtr="0">
            <a:normAutofit fontScale="825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191919"/>
              </a:buClr>
              <a:buSzPts val="5200"/>
              <a:buFont typeface="Golos Text SemiBold"/>
              <a:buNone/>
              <a:defRPr sz="4000" b="0" i="0" u="none" strike="noStrike" cap="none">
                <a:solidFill>
                  <a:schemeClr val="dk1"/>
                </a:solidFill>
                <a:latin typeface="Golos Text SemiBold"/>
                <a:ea typeface="Golos Text SemiBold"/>
                <a:cs typeface="Golos Text SemiBold"/>
                <a:sym typeface="Golos Text SemiBold"/>
              </a:defRPr>
            </a:lvl1pPr>
            <a:lvl2pPr marR="0" lvl="1" algn="ctr" rtl="0">
              <a:lnSpc>
                <a:spcPct val="100000"/>
              </a:lnSpc>
              <a:spcBef>
                <a:spcPts val="0"/>
              </a:spcBef>
              <a:spcAft>
                <a:spcPts val="0"/>
              </a:spcAft>
              <a:buClr>
                <a:srgbClr val="191919"/>
              </a:buClr>
              <a:buSzPts val="5200"/>
              <a:buFont typeface="Golos Text SemiBold"/>
              <a:buNone/>
              <a:defRPr sz="5200" b="0" i="0" u="none" strike="noStrike" cap="none">
                <a:solidFill>
                  <a:srgbClr val="191919"/>
                </a:solidFill>
                <a:latin typeface="Golos Text SemiBold"/>
                <a:ea typeface="Golos Text SemiBold"/>
                <a:cs typeface="Golos Text SemiBold"/>
                <a:sym typeface="Golos Text SemiBold"/>
              </a:defRPr>
            </a:lvl2pPr>
            <a:lvl3pPr marR="0" lvl="2" algn="ctr" rtl="0">
              <a:lnSpc>
                <a:spcPct val="100000"/>
              </a:lnSpc>
              <a:spcBef>
                <a:spcPts val="0"/>
              </a:spcBef>
              <a:spcAft>
                <a:spcPts val="0"/>
              </a:spcAft>
              <a:buClr>
                <a:srgbClr val="191919"/>
              </a:buClr>
              <a:buSzPts val="5200"/>
              <a:buFont typeface="Golos Text SemiBold"/>
              <a:buNone/>
              <a:defRPr sz="5200" b="0" i="0" u="none" strike="noStrike" cap="none">
                <a:solidFill>
                  <a:srgbClr val="191919"/>
                </a:solidFill>
                <a:latin typeface="Golos Text SemiBold"/>
                <a:ea typeface="Golos Text SemiBold"/>
                <a:cs typeface="Golos Text SemiBold"/>
                <a:sym typeface="Golos Text SemiBold"/>
              </a:defRPr>
            </a:lvl3pPr>
            <a:lvl4pPr marR="0" lvl="3" algn="ctr" rtl="0">
              <a:lnSpc>
                <a:spcPct val="100000"/>
              </a:lnSpc>
              <a:spcBef>
                <a:spcPts val="0"/>
              </a:spcBef>
              <a:spcAft>
                <a:spcPts val="0"/>
              </a:spcAft>
              <a:buClr>
                <a:srgbClr val="191919"/>
              </a:buClr>
              <a:buSzPts val="5200"/>
              <a:buFont typeface="Golos Text SemiBold"/>
              <a:buNone/>
              <a:defRPr sz="5200" b="0" i="0" u="none" strike="noStrike" cap="none">
                <a:solidFill>
                  <a:srgbClr val="191919"/>
                </a:solidFill>
                <a:latin typeface="Golos Text SemiBold"/>
                <a:ea typeface="Golos Text SemiBold"/>
                <a:cs typeface="Golos Text SemiBold"/>
                <a:sym typeface="Golos Text SemiBold"/>
              </a:defRPr>
            </a:lvl4pPr>
            <a:lvl5pPr marR="0" lvl="4" algn="ctr" rtl="0">
              <a:lnSpc>
                <a:spcPct val="100000"/>
              </a:lnSpc>
              <a:spcBef>
                <a:spcPts val="0"/>
              </a:spcBef>
              <a:spcAft>
                <a:spcPts val="0"/>
              </a:spcAft>
              <a:buClr>
                <a:srgbClr val="191919"/>
              </a:buClr>
              <a:buSzPts val="5200"/>
              <a:buFont typeface="Golos Text SemiBold"/>
              <a:buNone/>
              <a:defRPr sz="5200" b="0" i="0" u="none" strike="noStrike" cap="none">
                <a:solidFill>
                  <a:srgbClr val="191919"/>
                </a:solidFill>
                <a:latin typeface="Golos Text SemiBold"/>
                <a:ea typeface="Golos Text SemiBold"/>
                <a:cs typeface="Golos Text SemiBold"/>
                <a:sym typeface="Golos Text SemiBold"/>
              </a:defRPr>
            </a:lvl5pPr>
            <a:lvl6pPr marR="0" lvl="5" algn="ctr" rtl="0">
              <a:lnSpc>
                <a:spcPct val="100000"/>
              </a:lnSpc>
              <a:spcBef>
                <a:spcPts val="0"/>
              </a:spcBef>
              <a:spcAft>
                <a:spcPts val="0"/>
              </a:spcAft>
              <a:buClr>
                <a:srgbClr val="191919"/>
              </a:buClr>
              <a:buSzPts val="5200"/>
              <a:buFont typeface="Golos Text SemiBold"/>
              <a:buNone/>
              <a:defRPr sz="5200" b="0" i="0" u="none" strike="noStrike" cap="none">
                <a:solidFill>
                  <a:srgbClr val="191919"/>
                </a:solidFill>
                <a:latin typeface="Golos Text SemiBold"/>
                <a:ea typeface="Golos Text SemiBold"/>
                <a:cs typeface="Golos Text SemiBold"/>
                <a:sym typeface="Golos Text SemiBold"/>
              </a:defRPr>
            </a:lvl6pPr>
            <a:lvl7pPr marR="0" lvl="6" algn="ctr" rtl="0">
              <a:lnSpc>
                <a:spcPct val="100000"/>
              </a:lnSpc>
              <a:spcBef>
                <a:spcPts val="0"/>
              </a:spcBef>
              <a:spcAft>
                <a:spcPts val="0"/>
              </a:spcAft>
              <a:buClr>
                <a:srgbClr val="191919"/>
              </a:buClr>
              <a:buSzPts val="5200"/>
              <a:buFont typeface="Golos Text SemiBold"/>
              <a:buNone/>
              <a:defRPr sz="5200" b="0" i="0" u="none" strike="noStrike" cap="none">
                <a:solidFill>
                  <a:srgbClr val="191919"/>
                </a:solidFill>
                <a:latin typeface="Golos Text SemiBold"/>
                <a:ea typeface="Golos Text SemiBold"/>
                <a:cs typeface="Golos Text SemiBold"/>
                <a:sym typeface="Golos Text SemiBold"/>
              </a:defRPr>
            </a:lvl7pPr>
            <a:lvl8pPr marR="0" lvl="7" algn="ctr" rtl="0">
              <a:lnSpc>
                <a:spcPct val="100000"/>
              </a:lnSpc>
              <a:spcBef>
                <a:spcPts val="0"/>
              </a:spcBef>
              <a:spcAft>
                <a:spcPts val="0"/>
              </a:spcAft>
              <a:buClr>
                <a:srgbClr val="191919"/>
              </a:buClr>
              <a:buSzPts val="5200"/>
              <a:buFont typeface="Golos Text SemiBold"/>
              <a:buNone/>
              <a:defRPr sz="5200" b="0" i="0" u="none" strike="noStrike" cap="none">
                <a:solidFill>
                  <a:srgbClr val="191919"/>
                </a:solidFill>
                <a:latin typeface="Golos Text SemiBold"/>
                <a:ea typeface="Golos Text SemiBold"/>
                <a:cs typeface="Golos Text SemiBold"/>
                <a:sym typeface="Golos Text SemiBold"/>
              </a:defRPr>
            </a:lvl8pPr>
            <a:lvl9pPr marR="0" lvl="8" algn="ctr" rtl="0">
              <a:lnSpc>
                <a:spcPct val="100000"/>
              </a:lnSpc>
              <a:spcBef>
                <a:spcPts val="0"/>
              </a:spcBef>
              <a:spcAft>
                <a:spcPts val="0"/>
              </a:spcAft>
              <a:buClr>
                <a:srgbClr val="191919"/>
              </a:buClr>
              <a:buSzPts val="5200"/>
              <a:buFont typeface="Golos Text SemiBold"/>
              <a:buNone/>
              <a:defRPr sz="5200" b="0" i="0" u="none" strike="noStrike" cap="none">
                <a:solidFill>
                  <a:srgbClr val="191919"/>
                </a:solidFill>
                <a:latin typeface="Golos Text SemiBold"/>
                <a:ea typeface="Golos Text SemiBold"/>
                <a:cs typeface="Golos Text SemiBold"/>
                <a:sym typeface="Golos Text SemiBold"/>
              </a:defRPr>
            </a:lvl9pPr>
          </a:lstStyle>
          <a:p>
            <a:r>
              <a:rPr lang="en-US" sz="2900" b="1" dirty="0">
                <a:solidFill>
                  <a:schemeClr val="tx1"/>
                </a:solidFill>
              </a:rPr>
              <a:t>Research Methodology</a:t>
            </a:r>
            <a:br>
              <a:rPr lang="en-US" sz="2900" b="1" dirty="0">
                <a:solidFill>
                  <a:schemeClr val="tx1"/>
                </a:solidFill>
              </a:rPr>
            </a:br>
            <a:r>
              <a:rPr lang="en-US" sz="2900" b="1" dirty="0">
                <a:solidFill>
                  <a:schemeClr val="tx1"/>
                </a:solidFill>
              </a:rPr>
              <a:t>PROJ CS601</a:t>
            </a:r>
          </a:p>
          <a:p>
            <a:endParaRPr lang="en-US" sz="2900" b="1" dirty="0">
              <a:solidFill>
                <a:schemeClr val="tx1"/>
              </a:solidFill>
            </a:endParaRPr>
          </a:p>
          <a:p>
            <a:r>
              <a:rPr lang="en-US" sz="2000" b="1" dirty="0">
                <a:solidFill>
                  <a:schemeClr val="tx1"/>
                </a:solidFill>
              </a:rPr>
              <a:t>Stock Market Web Scraper</a:t>
            </a:r>
            <a:endParaRPr lang="en-IN" sz="2000" b="1" dirty="0">
              <a:solidFill>
                <a:schemeClr val="tx1"/>
              </a:solidFill>
            </a:endParaRPr>
          </a:p>
        </p:txBody>
      </p:sp>
      <p:sp>
        <p:nvSpPr>
          <p:cNvPr id="5" name="TextBox 4">
            <a:extLst>
              <a:ext uri="{FF2B5EF4-FFF2-40B4-BE49-F238E27FC236}">
                <a16:creationId xmlns:a16="http://schemas.microsoft.com/office/drawing/2014/main" id="{046A2EAC-2A32-B33C-3D9D-63F3A505DC28}"/>
              </a:ext>
            </a:extLst>
          </p:cNvPr>
          <p:cNvSpPr txBox="1"/>
          <p:nvPr/>
        </p:nvSpPr>
        <p:spPr>
          <a:xfrm>
            <a:off x="1966331" y="631563"/>
            <a:ext cx="5211337" cy="663515"/>
          </a:xfrm>
          <a:prstGeom prst="rect">
            <a:avLst/>
          </a:prstGeom>
          <a:noFill/>
        </p:spPr>
        <p:txBody>
          <a:bodyPr wrap="square" rtlCol="0">
            <a:spAutoFit/>
          </a:bodyPr>
          <a:lstStyle/>
          <a:p>
            <a:pPr algn="ctr">
              <a:lnSpc>
                <a:spcPct val="107000"/>
              </a:lnSpc>
              <a:spcAft>
                <a:spcPts val="800"/>
              </a:spcAft>
            </a:pPr>
            <a:r>
              <a:rPr lang="en-IN" sz="1800" b="1" kern="100" dirty="0">
                <a:effectLst/>
                <a:latin typeface="Golos Text SemiBold" panose="020B0604020202020204" charset="0"/>
                <a:ea typeface="Calibri" panose="020F0502020204030204" pitchFamily="34" charset="0"/>
                <a:cs typeface="Golos Text SemiBold" panose="020B0604020202020204" charset="0"/>
              </a:rPr>
              <a:t>Hooghly Engineering &amp; Technology College</a:t>
            </a:r>
          </a:p>
          <a:p>
            <a:pPr algn="ctr">
              <a:lnSpc>
                <a:spcPct val="107000"/>
              </a:lnSpc>
              <a:spcAft>
                <a:spcPts val="800"/>
              </a:spcAft>
            </a:pPr>
            <a:r>
              <a:rPr lang="en-IN" sz="1100" b="1" kern="100" dirty="0">
                <a:effectLst/>
                <a:latin typeface="Golos Text SemiBold" panose="020B0604020202020204" charset="0"/>
                <a:ea typeface="Calibri" panose="020F0502020204030204" pitchFamily="34" charset="0"/>
                <a:cs typeface="Golos Text SemiBold" panose="020B0604020202020204" charset="0"/>
              </a:rPr>
              <a:t>DEPARTMENT OF COMPUTER SCIENCE AND ENGINEERING</a:t>
            </a:r>
            <a:endParaRPr lang="en-IN" sz="1100" kern="100" dirty="0">
              <a:effectLst/>
              <a:latin typeface="Golos Text SemiBold" panose="020B0604020202020204" charset="0"/>
              <a:ea typeface="Calibri" panose="020F0502020204030204" pitchFamily="34" charset="0"/>
              <a:cs typeface="Golos Text SemiBold" panose="020B0604020202020204" charset="0"/>
            </a:endParaRPr>
          </a:p>
        </p:txBody>
      </p:sp>
      <p:pic>
        <p:nvPicPr>
          <p:cNvPr id="6" name="Picture 5">
            <a:extLst>
              <a:ext uri="{FF2B5EF4-FFF2-40B4-BE49-F238E27FC236}">
                <a16:creationId xmlns:a16="http://schemas.microsoft.com/office/drawing/2014/main" id="{8898CF48-ACE6-731F-283F-59737C12765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43360" y="1283650"/>
            <a:ext cx="1057275" cy="1057275"/>
          </a:xfrm>
          <a:prstGeom prst="rect">
            <a:avLst/>
          </a:prstGeom>
          <a:noFill/>
          <a:ln>
            <a:noFill/>
          </a:ln>
        </p:spPr>
      </p:pic>
      <p:sp>
        <p:nvSpPr>
          <p:cNvPr id="7" name="Google Shape;328;p27">
            <a:extLst>
              <a:ext uri="{FF2B5EF4-FFF2-40B4-BE49-F238E27FC236}">
                <a16:creationId xmlns:a16="http://schemas.microsoft.com/office/drawing/2014/main" id="{18886678-AAEC-5D41-D8D6-90EADAB2B8C4}"/>
              </a:ext>
            </a:extLst>
          </p:cNvPr>
          <p:cNvSpPr txBox="1">
            <a:spLocks/>
          </p:cNvSpPr>
          <p:nvPr/>
        </p:nvSpPr>
        <p:spPr>
          <a:xfrm>
            <a:off x="4780241" y="3808457"/>
            <a:ext cx="3791330" cy="7034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Syne"/>
              <a:buNone/>
              <a:defRPr sz="16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800"/>
              <a:buFont typeface="Syne"/>
              <a:buNone/>
              <a:defRPr sz="18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800"/>
              <a:buFont typeface="Syne"/>
              <a:buNone/>
              <a:defRPr sz="18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800"/>
              <a:buFont typeface="Syne"/>
              <a:buNone/>
              <a:defRPr sz="18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800"/>
              <a:buFont typeface="Syne"/>
              <a:buNone/>
              <a:defRPr sz="18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800"/>
              <a:buFont typeface="Syne"/>
              <a:buNone/>
              <a:defRPr sz="18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800"/>
              <a:buFont typeface="Syne"/>
              <a:buNone/>
              <a:defRPr sz="18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800"/>
              <a:buFont typeface="Syne"/>
              <a:buNone/>
              <a:defRPr sz="18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800"/>
              <a:buFont typeface="Syne"/>
              <a:buNone/>
              <a:defRPr sz="1800" b="0" i="0" u="none" strike="noStrike" cap="none">
                <a:solidFill>
                  <a:schemeClr val="dk1"/>
                </a:solidFill>
                <a:latin typeface="Syne"/>
                <a:ea typeface="Syne"/>
                <a:cs typeface="Syne"/>
                <a:sym typeface="Syne"/>
              </a:defRPr>
            </a:lvl9pPr>
          </a:lstStyle>
          <a:p>
            <a:pPr marL="0" indent="0" algn="l"/>
            <a:r>
              <a:rPr lang="en-IN" b="1" dirty="0">
                <a:latin typeface="+mj-lt"/>
              </a:rPr>
              <a:t>Sandeep Mondal (17600121113)</a:t>
            </a:r>
          </a:p>
          <a:p>
            <a:pPr marL="0" indent="0" algn="l"/>
            <a:r>
              <a:rPr lang="en-IN" b="1" dirty="0" err="1">
                <a:latin typeface="+mj-lt"/>
              </a:rPr>
              <a:t>Kousik</a:t>
            </a:r>
            <a:r>
              <a:rPr lang="en-IN" b="1" dirty="0">
                <a:latin typeface="+mj-lt"/>
              </a:rPr>
              <a:t> </a:t>
            </a:r>
            <a:r>
              <a:rPr lang="en-IN" b="1">
                <a:latin typeface="+mj-lt"/>
              </a:rPr>
              <a:t>Biswas (17600121063)</a:t>
            </a:r>
            <a:endParaRPr lang="en-IN" b="1" dirty="0">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12" name="Title 1">
            <a:extLst>
              <a:ext uri="{FF2B5EF4-FFF2-40B4-BE49-F238E27FC236}">
                <a16:creationId xmlns:a16="http://schemas.microsoft.com/office/drawing/2014/main" id="{426E2088-7F7A-9E8C-DC1E-228D865C2A14}"/>
              </a:ext>
            </a:extLst>
          </p:cNvPr>
          <p:cNvSpPr>
            <a:spLocks noGrp="1"/>
          </p:cNvSpPr>
          <p:nvPr>
            <p:ph type="title"/>
          </p:nvPr>
        </p:nvSpPr>
        <p:spPr>
          <a:xfrm>
            <a:off x="571377" y="380365"/>
            <a:ext cx="6332220" cy="610235"/>
          </a:xfrm>
        </p:spPr>
        <p:txBody>
          <a:bodyPr>
            <a:normAutofit/>
          </a:bodyPr>
          <a:lstStyle/>
          <a:p>
            <a:r>
              <a:rPr lang="en-IN" sz="2400" b="1" dirty="0"/>
              <a:t>Visualizing Insights with Matplotlib</a:t>
            </a:r>
          </a:p>
        </p:txBody>
      </p:sp>
      <p:sp>
        <p:nvSpPr>
          <p:cNvPr id="19" name="TextBox 18">
            <a:extLst>
              <a:ext uri="{FF2B5EF4-FFF2-40B4-BE49-F238E27FC236}">
                <a16:creationId xmlns:a16="http://schemas.microsoft.com/office/drawing/2014/main" id="{8E69D7DF-111D-E18D-873F-C1500B2E126A}"/>
              </a:ext>
            </a:extLst>
          </p:cNvPr>
          <p:cNvSpPr txBox="1"/>
          <p:nvPr/>
        </p:nvSpPr>
        <p:spPr>
          <a:xfrm>
            <a:off x="713676" y="990600"/>
            <a:ext cx="6869151" cy="1077218"/>
          </a:xfrm>
          <a:prstGeom prst="rect">
            <a:avLst/>
          </a:prstGeom>
          <a:noFill/>
        </p:spPr>
        <p:txBody>
          <a:bodyPr wrap="square" rtlCol="0">
            <a:spAutoFit/>
          </a:bodyPr>
          <a:lstStyle/>
          <a:p>
            <a:r>
              <a:rPr lang="en-US" sz="1600" dirty="0"/>
              <a:t>To better understand the trends and patterns in the stock market data, we will utilize </a:t>
            </a:r>
            <a:r>
              <a:rPr lang="en-US" sz="1600" b="1" dirty="0"/>
              <a:t>Matplotlib</a:t>
            </a:r>
            <a:r>
              <a:rPr lang="en-US" sz="1600" dirty="0"/>
              <a:t>, a powerful data visualization library in Python. Matplotlib allows us to create a variety of charts and graphs to effectively communicate the insights from the data.</a:t>
            </a:r>
            <a:endParaRPr lang="en-IN" sz="1600" dirty="0"/>
          </a:p>
        </p:txBody>
      </p:sp>
      <p:pic>
        <p:nvPicPr>
          <p:cNvPr id="25" name="Picture 24">
            <a:extLst>
              <a:ext uri="{FF2B5EF4-FFF2-40B4-BE49-F238E27FC236}">
                <a16:creationId xmlns:a16="http://schemas.microsoft.com/office/drawing/2014/main" id="{6441682A-3975-AB74-F7EF-B72E5AD571BC}"/>
              </a:ext>
            </a:extLst>
          </p:cNvPr>
          <p:cNvPicPr>
            <a:picLocks noChangeAspect="1"/>
          </p:cNvPicPr>
          <p:nvPr/>
        </p:nvPicPr>
        <p:blipFill>
          <a:blip r:embed="rId3"/>
          <a:stretch>
            <a:fillRect/>
          </a:stretch>
        </p:blipFill>
        <p:spPr>
          <a:xfrm>
            <a:off x="2147423" y="2051681"/>
            <a:ext cx="4001655" cy="2048004"/>
          </a:xfrm>
          <a:prstGeom prst="rect">
            <a:avLst/>
          </a:prstGeom>
        </p:spPr>
      </p:pic>
      <p:sp>
        <p:nvSpPr>
          <p:cNvPr id="26" name="TextBox 25">
            <a:extLst>
              <a:ext uri="{FF2B5EF4-FFF2-40B4-BE49-F238E27FC236}">
                <a16:creationId xmlns:a16="http://schemas.microsoft.com/office/drawing/2014/main" id="{90D23D36-BED0-F036-7723-E900E360E765}"/>
              </a:ext>
            </a:extLst>
          </p:cNvPr>
          <p:cNvSpPr txBox="1"/>
          <p:nvPr/>
        </p:nvSpPr>
        <p:spPr>
          <a:xfrm>
            <a:off x="713676" y="4152900"/>
            <a:ext cx="6869151" cy="584775"/>
          </a:xfrm>
          <a:prstGeom prst="rect">
            <a:avLst/>
          </a:prstGeom>
          <a:noFill/>
        </p:spPr>
        <p:txBody>
          <a:bodyPr wrap="square" rtlCol="0">
            <a:spAutoFit/>
          </a:bodyPr>
          <a:lstStyle/>
          <a:p>
            <a:r>
              <a:rPr lang="en-US" sz="1600" dirty="0"/>
              <a:t>The line chart above illustrates the stock price fluctuations over a 5-month period, providing a clear visual representation of the trends in the data.</a:t>
            </a:r>
            <a:endParaRPr lang="en-IN" sz="1600" dirty="0"/>
          </a:p>
        </p:txBody>
      </p:sp>
      <p:sp>
        <p:nvSpPr>
          <p:cNvPr id="2" name="Google Shape;371;p31">
            <a:extLst>
              <a:ext uri="{FF2B5EF4-FFF2-40B4-BE49-F238E27FC236}">
                <a16:creationId xmlns:a16="http://schemas.microsoft.com/office/drawing/2014/main" id="{92B8BCAE-A525-35F1-4C61-41DCCBC12BE6}"/>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t>08</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B884A4-AB7D-BA26-3524-AE4EFFE42061}"/>
              </a:ext>
            </a:extLst>
          </p:cNvPr>
          <p:cNvPicPr>
            <a:picLocks noChangeAspect="1"/>
          </p:cNvPicPr>
          <p:nvPr/>
        </p:nvPicPr>
        <p:blipFill>
          <a:blip r:embed="rId2"/>
          <a:srcRect/>
          <a:stretch/>
        </p:blipFill>
        <p:spPr>
          <a:xfrm>
            <a:off x="745559" y="1414225"/>
            <a:ext cx="3561088" cy="2136652"/>
          </a:xfrm>
          <a:prstGeom prst="rect">
            <a:avLst/>
          </a:prstGeom>
        </p:spPr>
      </p:pic>
      <p:pic>
        <p:nvPicPr>
          <p:cNvPr id="7" name="Picture 6">
            <a:extLst>
              <a:ext uri="{FF2B5EF4-FFF2-40B4-BE49-F238E27FC236}">
                <a16:creationId xmlns:a16="http://schemas.microsoft.com/office/drawing/2014/main" id="{C0CF3E7A-704A-C6E6-76B3-78A1A706A7D0}"/>
              </a:ext>
            </a:extLst>
          </p:cNvPr>
          <p:cNvPicPr>
            <a:picLocks noChangeAspect="1"/>
          </p:cNvPicPr>
          <p:nvPr/>
        </p:nvPicPr>
        <p:blipFill>
          <a:blip r:embed="rId3"/>
          <a:srcRect/>
          <a:stretch/>
        </p:blipFill>
        <p:spPr>
          <a:xfrm>
            <a:off x="4837354" y="1414225"/>
            <a:ext cx="3561088" cy="2136652"/>
          </a:xfrm>
          <a:prstGeom prst="rect">
            <a:avLst/>
          </a:prstGeom>
        </p:spPr>
      </p:pic>
      <p:sp>
        <p:nvSpPr>
          <p:cNvPr id="8" name="TextBox 7">
            <a:extLst>
              <a:ext uri="{FF2B5EF4-FFF2-40B4-BE49-F238E27FC236}">
                <a16:creationId xmlns:a16="http://schemas.microsoft.com/office/drawing/2014/main" id="{6FF75F9D-EC5D-29F1-010C-FDD4F574E09C}"/>
              </a:ext>
            </a:extLst>
          </p:cNvPr>
          <p:cNvSpPr txBox="1"/>
          <p:nvPr/>
        </p:nvSpPr>
        <p:spPr>
          <a:xfrm>
            <a:off x="810858" y="669073"/>
            <a:ext cx="7522284" cy="369332"/>
          </a:xfrm>
          <a:prstGeom prst="rect">
            <a:avLst/>
          </a:prstGeom>
          <a:noFill/>
        </p:spPr>
        <p:txBody>
          <a:bodyPr wrap="square" rtlCol="0">
            <a:spAutoFit/>
          </a:bodyPr>
          <a:lstStyle/>
          <a:p>
            <a:r>
              <a:rPr lang="en-IN" sz="1800" b="1" dirty="0"/>
              <a:t>Visualizing stock closing prices of organizations(Apple and Netflix)</a:t>
            </a:r>
          </a:p>
        </p:txBody>
      </p:sp>
      <p:sp>
        <p:nvSpPr>
          <p:cNvPr id="2" name="Google Shape;371;p31">
            <a:extLst>
              <a:ext uri="{FF2B5EF4-FFF2-40B4-BE49-F238E27FC236}">
                <a16:creationId xmlns:a16="http://schemas.microsoft.com/office/drawing/2014/main" id="{8DA8FF3D-93C9-0E94-D68B-5EB1690DB84E}"/>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solidFill>
                  <a:schemeClr val="bg1"/>
                </a:solidFill>
              </a:rPr>
              <a:t>09</a:t>
            </a:r>
          </a:p>
        </p:txBody>
      </p:sp>
    </p:spTree>
    <p:extLst>
      <p:ext uri="{BB962C8B-B14F-4D97-AF65-F5344CB8AC3E}">
        <p14:creationId xmlns:p14="http://schemas.microsoft.com/office/powerpoint/2010/main" val="3555159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39"/>
          <p:cNvSpPr txBox="1">
            <a:spLocks noGrp="1"/>
          </p:cNvSpPr>
          <p:nvPr>
            <p:ph type="title"/>
          </p:nvPr>
        </p:nvSpPr>
        <p:spPr>
          <a:xfrm>
            <a:off x="583197" y="368725"/>
            <a:ext cx="8032980" cy="598200"/>
          </a:xfrm>
          <a:prstGeom prst="rect">
            <a:avLst/>
          </a:prstGeom>
        </p:spPr>
        <p:txBody>
          <a:bodyPr spcFirstLastPara="1" wrap="square" lIns="91425" tIns="91425" rIns="91425" bIns="91425" anchor="t" anchorCtr="0">
            <a:noAutofit/>
          </a:bodyPr>
          <a:lstStyle/>
          <a:p>
            <a:r>
              <a:rPr lang="en-US" b="1" dirty="0"/>
              <a:t>Analyzing Stock Market Trends and Patterns</a:t>
            </a:r>
          </a:p>
        </p:txBody>
      </p:sp>
      <p:sp>
        <p:nvSpPr>
          <p:cNvPr id="2" name="TextBox 1">
            <a:extLst>
              <a:ext uri="{FF2B5EF4-FFF2-40B4-BE49-F238E27FC236}">
                <a16:creationId xmlns:a16="http://schemas.microsoft.com/office/drawing/2014/main" id="{9DC3EF47-4E54-B07F-5B86-57981C644B43}"/>
              </a:ext>
            </a:extLst>
          </p:cNvPr>
          <p:cNvSpPr txBox="1"/>
          <p:nvPr/>
        </p:nvSpPr>
        <p:spPr>
          <a:xfrm>
            <a:off x="605882" y="1226635"/>
            <a:ext cx="7932236" cy="3323987"/>
          </a:xfrm>
          <a:prstGeom prst="rect">
            <a:avLst/>
          </a:prstGeom>
          <a:noFill/>
        </p:spPr>
        <p:txBody>
          <a:bodyPr wrap="square" rtlCol="0">
            <a:spAutoFit/>
          </a:bodyPr>
          <a:lstStyle/>
          <a:p>
            <a:pPr marL="285750" indent="-285750">
              <a:buFont typeface="Arial" panose="020B0604020202020204" pitchFamily="34" charset="0"/>
              <a:buChar char="•"/>
            </a:pPr>
            <a:r>
              <a:rPr lang="en-US" b="1" dirty="0"/>
              <a:t>Identifying Trends</a:t>
            </a:r>
            <a:r>
              <a:rPr lang="en-US" dirty="0"/>
              <a:t>: By analyzing historical stock data, we can identify long-term trends which help investors make informed decisions about when to buy, hold, or sell stocks.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Detecting Patterns</a:t>
            </a:r>
            <a:r>
              <a:rPr lang="en-US" dirty="0"/>
              <a:t>: Stock market data often exhibits recurring patterns, such as seasonal fluctuations or the influence of economic events. Recognizing these patterns can provide valuable insights.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Charting Price Movements</a:t>
            </a:r>
            <a:r>
              <a:rPr lang="en-US" dirty="0"/>
              <a:t>: Visualizing stock prices over time using charts and graphs can reveal important information about a company's performance and the overall market conditions. This helps investors understand the risks and opportunities associated with specific stocks.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Analyzing Volatility</a:t>
            </a:r>
            <a:r>
              <a:rPr lang="en-US" dirty="0"/>
              <a:t>: Measuring the volatility of stock prices can help investors assess the risk associated with a particular investment and make more informed trading decisions. High volatility can present opportunities for significant gains, but also carries greater risk.</a:t>
            </a:r>
            <a:endParaRPr lang="en-IN" dirty="0"/>
          </a:p>
        </p:txBody>
      </p:sp>
      <p:sp>
        <p:nvSpPr>
          <p:cNvPr id="3" name="Google Shape;371;p31">
            <a:extLst>
              <a:ext uri="{FF2B5EF4-FFF2-40B4-BE49-F238E27FC236}">
                <a16:creationId xmlns:a16="http://schemas.microsoft.com/office/drawing/2014/main" id="{F7435EBB-CA45-8B8B-B3CD-6FEEA17656BB}"/>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solidFill>
                  <a:schemeClr val="bg1"/>
                </a:solidFill>
              </a:rPr>
              <a:t>10</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40"/>
          <p:cNvSpPr txBox="1">
            <a:spLocks noGrp="1"/>
          </p:cNvSpPr>
          <p:nvPr>
            <p:ph type="title"/>
          </p:nvPr>
        </p:nvSpPr>
        <p:spPr>
          <a:xfrm>
            <a:off x="650485" y="442855"/>
            <a:ext cx="2910471" cy="59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Conclusion</a:t>
            </a:r>
            <a:endParaRPr dirty="0"/>
          </a:p>
        </p:txBody>
      </p:sp>
      <p:sp>
        <p:nvSpPr>
          <p:cNvPr id="2" name="TextBox 1">
            <a:extLst>
              <a:ext uri="{FF2B5EF4-FFF2-40B4-BE49-F238E27FC236}">
                <a16:creationId xmlns:a16="http://schemas.microsoft.com/office/drawing/2014/main" id="{EBA52202-5809-229D-CB64-6743B2C9FD62}"/>
              </a:ext>
            </a:extLst>
          </p:cNvPr>
          <p:cNvSpPr txBox="1"/>
          <p:nvPr/>
        </p:nvSpPr>
        <p:spPr>
          <a:xfrm>
            <a:off x="650486" y="1248311"/>
            <a:ext cx="7703999" cy="2800767"/>
          </a:xfrm>
          <a:prstGeom prst="rect">
            <a:avLst/>
          </a:prstGeom>
          <a:noFill/>
        </p:spPr>
        <p:txBody>
          <a:bodyPr wrap="square" rtlCol="0">
            <a:spAutoFit/>
          </a:bodyPr>
          <a:lstStyle/>
          <a:p>
            <a:r>
              <a:rPr lang="en-US" sz="1600" dirty="0"/>
              <a:t>In this project, we successfully developed a comprehensive stock market web scraping tool using </a:t>
            </a:r>
            <a:r>
              <a:rPr lang="en-US" sz="1600" b="1" dirty="0"/>
              <a:t>Python</a:t>
            </a:r>
            <a:r>
              <a:rPr lang="en-US" sz="1600" dirty="0"/>
              <a:t>, leveraging the capabilities of</a:t>
            </a:r>
            <a:r>
              <a:rPr lang="en-US" sz="1600" b="1" dirty="0"/>
              <a:t> </a:t>
            </a:r>
            <a:r>
              <a:rPr lang="en-US" sz="1600" b="1" dirty="0" err="1"/>
              <a:t>yfinance</a:t>
            </a:r>
            <a:r>
              <a:rPr lang="en-US" sz="1600" b="1" dirty="0"/>
              <a:t>,</a:t>
            </a:r>
            <a:r>
              <a:rPr lang="en-US" sz="1600" dirty="0"/>
              <a:t> </a:t>
            </a:r>
            <a:r>
              <a:rPr lang="en-US" sz="1600" b="1" dirty="0"/>
              <a:t>Pandas</a:t>
            </a:r>
            <a:r>
              <a:rPr lang="en-US" sz="1600" dirty="0"/>
              <a:t> and </a:t>
            </a:r>
            <a:r>
              <a:rPr lang="en-US" sz="1600" b="1" dirty="0"/>
              <a:t>Matplotlib</a:t>
            </a:r>
            <a:r>
              <a:rPr lang="en-US" sz="1600" dirty="0"/>
              <a:t>. Our objective was to automate the extraction, analysis, and visualization of stock market data to provide insightful trends and patterns that can aid in investment decisions.</a:t>
            </a:r>
          </a:p>
          <a:p>
            <a:endParaRPr lang="en-US" sz="1600" dirty="0"/>
          </a:p>
          <a:p>
            <a:r>
              <a:rPr lang="en-US" sz="1600" dirty="0"/>
              <a:t>Furthermore, this project has demonstrated the power and flexibility of combining web scraping, data analysis, and visualization techniques to gain actionable insights into the stock market. The skills and methodologies employed here lay a solid foundation for more advanced financial analytics and predictive modeling in future projects.</a:t>
            </a:r>
            <a:endParaRPr lang="en-IN" sz="1600" dirty="0"/>
          </a:p>
        </p:txBody>
      </p:sp>
      <p:sp>
        <p:nvSpPr>
          <p:cNvPr id="3" name="Google Shape;371;p31">
            <a:extLst>
              <a:ext uri="{FF2B5EF4-FFF2-40B4-BE49-F238E27FC236}">
                <a16:creationId xmlns:a16="http://schemas.microsoft.com/office/drawing/2014/main" id="{A5F7C90A-2E09-0F4E-A061-BF62C0500098}"/>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t>11</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15" name="Title 14">
            <a:extLst>
              <a:ext uri="{FF2B5EF4-FFF2-40B4-BE49-F238E27FC236}">
                <a16:creationId xmlns:a16="http://schemas.microsoft.com/office/drawing/2014/main" id="{8CE02C0F-0AFC-E4FE-ABBF-A33DF00FF728}"/>
              </a:ext>
            </a:extLst>
          </p:cNvPr>
          <p:cNvSpPr>
            <a:spLocks noGrp="1"/>
          </p:cNvSpPr>
          <p:nvPr>
            <p:ph type="title"/>
          </p:nvPr>
        </p:nvSpPr>
        <p:spPr/>
        <p:txBody>
          <a:bodyPr/>
          <a:lstStyle/>
          <a:p>
            <a:r>
              <a:rPr lang="en-US" dirty="0"/>
              <a:t>Future Considerations</a:t>
            </a:r>
            <a:endParaRPr lang="en-IN" dirty="0"/>
          </a:p>
        </p:txBody>
      </p:sp>
      <p:sp>
        <p:nvSpPr>
          <p:cNvPr id="16" name="TextBox 15">
            <a:extLst>
              <a:ext uri="{FF2B5EF4-FFF2-40B4-BE49-F238E27FC236}">
                <a16:creationId xmlns:a16="http://schemas.microsoft.com/office/drawing/2014/main" id="{B52B6E07-6C51-3899-98DE-287205457D64}"/>
              </a:ext>
            </a:extLst>
          </p:cNvPr>
          <p:cNvSpPr txBox="1"/>
          <p:nvPr/>
        </p:nvSpPr>
        <p:spPr>
          <a:xfrm>
            <a:off x="572429" y="1294477"/>
            <a:ext cx="7999141" cy="2554545"/>
          </a:xfrm>
          <a:prstGeom prst="rect">
            <a:avLst/>
          </a:prstGeom>
          <a:noFill/>
        </p:spPr>
        <p:txBody>
          <a:bodyPr wrap="square" rtlCol="0">
            <a:spAutoFit/>
          </a:bodyPr>
          <a:lstStyle/>
          <a:p>
            <a:pPr marL="285750" indent="-285750">
              <a:buFont typeface="Arial" panose="020B0604020202020204" pitchFamily="34" charset="0"/>
              <a:buChar char="•"/>
            </a:pPr>
            <a:r>
              <a:rPr lang="en-US" sz="1600" b="1" dirty="0"/>
              <a:t>Integrating an User friendly interface</a:t>
            </a:r>
          </a:p>
          <a:p>
            <a:r>
              <a:rPr lang="en-US" dirty="0"/>
              <a:t>A potential user interface could be integrated using the python code as backend which would enhance the user experience.</a:t>
            </a:r>
          </a:p>
          <a:p>
            <a:endParaRPr lang="en-US" dirty="0"/>
          </a:p>
          <a:p>
            <a:pPr marL="285750" indent="-285750">
              <a:buFont typeface="Arial" panose="020B0604020202020204" pitchFamily="34" charset="0"/>
              <a:buChar char="•"/>
            </a:pPr>
            <a:r>
              <a:rPr lang="en-US" sz="1600" b="1" dirty="0"/>
              <a:t>Ethical Considerations</a:t>
            </a:r>
          </a:p>
          <a:p>
            <a:r>
              <a:rPr lang="en-US" dirty="0"/>
              <a:t>As web scraping can raise privacy concerns, it's crucial to follow best practices and respect website terms of service to ensure ethical and legal data collection.</a:t>
            </a:r>
          </a:p>
          <a:p>
            <a:endParaRPr lang="en-US" dirty="0"/>
          </a:p>
          <a:p>
            <a:pPr marL="285750" indent="-285750">
              <a:buFont typeface="Arial" panose="020B0604020202020204" pitchFamily="34" charset="0"/>
              <a:buChar char="•"/>
            </a:pPr>
            <a:r>
              <a:rPr lang="en-US" sz="1600" b="1" dirty="0"/>
              <a:t>Wider Applications</a:t>
            </a:r>
          </a:p>
          <a:p>
            <a:r>
              <a:rPr lang="en-US" dirty="0"/>
              <a:t>The skills and techniques developed in this project can be applied to scrape and analyze data from various industries, opening up new opportunities for data-driven decision making.</a:t>
            </a:r>
            <a:endParaRPr lang="en-IN" dirty="0"/>
          </a:p>
        </p:txBody>
      </p:sp>
      <p:sp>
        <p:nvSpPr>
          <p:cNvPr id="2" name="Google Shape;371;p31">
            <a:extLst>
              <a:ext uri="{FF2B5EF4-FFF2-40B4-BE49-F238E27FC236}">
                <a16:creationId xmlns:a16="http://schemas.microsoft.com/office/drawing/2014/main" id="{03869C4A-FB34-D1EC-50D6-02A16088C828}"/>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t>12</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3A9DE7C-A139-CFB7-783F-48C04FBC532E}"/>
              </a:ext>
            </a:extLst>
          </p:cNvPr>
          <p:cNvSpPr>
            <a:spLocks noGrp="1"/>
          </p:cNvSpPr>
          <p:nvPr>
            <p:ph type="title"/>
          </p:nvPr>
        </p:nvSpPr>
        <p:spPr>
          <a:xfrm>
            <a:off x="974647" y="1515106"/>
            <a:ext cx="7194706" cy="2113288"/>
          </a:xfrm>
        </p:spPr>
        <p:txBody>
          <a:bodyPr/>
          <a:lstStyle/>
          <a:p>
            <a:r>
              <a:rPr lang="en-US" sz="9600" dirty="0">
                <a:latin typeface="Bauhaus 93" panose="04030905020B02020C02" pitchFamily="82" charset="0"/>
              </a:rPr>
              <a:t>Thank You !!</a:t>
            </a:r>
            <a:endParaRPr lang="en-IN" sz="9600" dirty="0">
              <a:latin typeface="Bauhaus 93" panose="04030905020B02020C02" pitchFamily="82" charset="0"/>
            </a:endParaRPr>
          </a:p>
        </p:txBody>
      </p:sp>
    </p:spTree>
    <p:extLst>
      <p:ext uri="{BB962C8B-B14F-4D97-AF65-F5344CB8AC3E}">
        <p14:creationId xmlns:p14="http://schemas.microsoft.com/office/powerpoint/2010/main" val="2981808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29"/>
          <p:cNvSpPr txBox="1">
            <a:spLocks noGrp="1"/>
          </p:cNvSpPr>
          <p:nvPr>
            <p:ph type="title"/>
          </p:nvPr>
        </p:nvSpPr>
        <p:spPr>
          <a:xfrm>
            <a:off x="674012" y="377050"/>
            <a:ext cx="7603500" cy="59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347" name="Google Shape;347;p29"/>
          <p:cNvSpPr txBox="1">
            <a:spLocks noGrp="1"/>
          </p:cNvSpPr>
          <p:nvPr>
            <p:ph type="subTitle" idx="3"/>
          </p:nvPr>
        </p:nvSpPr>
        <p:spPr>
          <a:xfrm>
            <a:off x="1652940" y="3252624"/>
            <a:ext cx="6554844" cy="4389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1"/>
                </a:solidFill>
              </a:rPr>
              <a:t>Explanation of the model along with suitable tech stack requirements</a:t>
            </a:r>
            <a:endParaRPr dirty="0">
              <a:solidFill>
                <a:schemeClr val="tx1"/>
              </a:solidFill>
            </a:endParaRPr>
          </a:p>
        </p:txBody>
      </p:sp>
      <p:sp>
        <p:nvSpPr>
          <p:cNvPr id="348" name="Google Shape;348;p29"/>
          <p:cNvSpPr txBox="1">
            <a:spLocks noGrp="1"/>
          </p:cNvSpPr>
          <p:nvPr>
            <p:ph type="subTitle" idx="1"/>
          </p:nvPr>
        </p:nvSpPr>
        <p:spPr>
          <a:xfrm>
            <a:off x="1294578" y="1343543"/>
            <a:ext cx="5091354" cy="5756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 to the problem along with the suitable solution</a:t>
            </a:r>
            <a:endParaRPr dirty="0"/>
          </a:p>
        </p:txBody>
      </p:sp>
      <p:sp>
        <p:nvSpPr>
          <p:cNvPr id="349" name="Google Shape;349;p29"/>
          <p:cNvSpPr txBox="1">
            <a:spLocks noGrp="1"/>
          </p:cNvSpPr>
          <p:nvPr>
            <p:ph type="subTitle" idx="2"/>
          </p:nvPr>
        </p:nvSpPr>
        <p:spPr>
          <a:xfrm>
            <a:off x="1294578" y="2252766"/>
            <a:ext cx="5299510" cy="66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Detailed analysis of the model along with its aim and objectives</a:t>
            </a:r>
            <a:endParaRPr dirty="0"/>
          </a:p>
        </p:txBody>
      </p:sp>
      <p:sp>
        <p:nvSpPr>
          <p:cNvPr id="351" name="Google Shape;351;p29"/>
          <p:cNvSpPr txBox="1">
            <a:spLocks noGrp="1"/>
          </p:cNvSpPr>
          <p:nvPr>
            <p:ph type="title" idx="5"/>
          </p:nvPr>
        </p:nvSpPr>
        <p:spPr>
          <a:xfrm>
            <a:off x="674012" y="1027516"/>
            <a:ext cx="731100" cy="59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352" name="Google Shape;352;p29"/>
          <p:cNvSpPr txBox="1">
            <a:spLocks noGrp="1"/>
          </p:cNvSpPr>
          <p:nvPr>
            <p:ph type="title" idx="6"/>
          </p:nvPr>
        </p:nvSpPr>
        <p:spPr>
          <a:xfrm>
            <a:off x="448871" y="2861313"/>
            <a:ext cx="1373090" cy="59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3 - 10 </a:t>
            </a:r>
            <a:endParaRPr dirty="0"/>
          </a:p>
        </p:txBody>
      </p:sp>
      <p:sp>
        <p:nvSpPr>
          <p:cNvPr id="353" name="Google Shape;353;p29"/>
          <p:cNvSpPr txBox="1">
            <a:spLocks noGrp="1"/>
          </p:cNvSpPr>
          <p:nvPr>
            <p:ph type="title" idx="7"/>
          </p:nvPr>
        </p:nvSpPr>
        <p:spPr>
          <a:xfrm>
            <a:off x="674012" y="1930763"/>
            <a:ext cx="731100" cy="59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354" name="Google Shape;354;p29"/>
          <p:cNvSpPr txBox="1">
            <a:spLocks noGrp="1"/>
          </p:cNvSpPr>
          <p:nvPr>
            <p:ph type="title" idx="8"/>
          </p:nvPr>
        </p:nvSpPr>
        <p:spPr>
          <a:xfrm>
            <a:off x="486185" y="3742897"/>
            <a:ext cx="1220276" cy="59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11-12</a:t>
            </a:r>
            <a:endParaRPr dirty="0"/>
          </a:p>
        </p:txBody>
      </p:sp>
      <p:sp>
        <p:nvSpPr>
          <p:cNvPr id="355" name="Google Shape;355;p29"/>
          <p:cNvSpPr txBox="1">
            <a:spLocks noGrp="1"/>
          </p:cNvSpPr>
          <p:nvPr>
            <p:ph type="subTitle" idx="9"/>
          </p:nvPr>
        </p:nvSpPr>
        <p:spPr>
          <a:xfrm>
            <a:off x="1294578" y="1099366"/>
            <a:ext cx="29679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a:t>
            </a:r>
            <a:endParaRPr dirty="0"/>
          </a:p>
        </p:txBody>
      </p:sp>
      <p:sp>
        <p:nvSpPr>
          <p:cNvPr id="356" name="Google Shape;356;p29"/>
          <p:cNvSpPr txBox="1">
            <a:spLocks noGrp="1"/>
          </p:cNvSpPr>
          <p:nvPr>
            <p:ph type="subTitle" idx="13"/>
          </p:nvPr>
        </p:nvSpPr>
        <p:spPr>
          <a:xfrm>
            <a:off x="1294578" y="1993634"/>
            <a:ext cx="29679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Aim and Scope</a:t>
            </a:r>
            <a:endParaRPr dirty="0"/>
          </a:p>
        </p:txBody>
      </p:sp>
      <p:sp>
        <p:nvSpPr>
          <p:cNvPr id="357" name="Google Shape;357;p29"/>
          <p:cNvSpPr txBox="1">
            <a:spLocks noGrp="1"/>
          </p:cNvSpPr>
          <p:nvPr>
            <p:ph type="subTitle" idx="14"/>
          </p:nvPr>
        </p:nvSpPr>
        <p:spPr>
          <a:xfrm>
            <a:off x="1706461" y="2916906"/>
            <a:ext cx="29679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Theoretical Analysis</a:t>
            </a:r>
            <a:endParaRPr dirty="0"/>
          </a:p>
        </p:txBody>
      </p:sp>
      <p:sp>
        <p:nvSpPr>
          <p:cNvPr id="358" name="Google Shape;358;p29"/>
          <p:cNvSpPr txBox="1">
            <a:spLocks noGrp="1"/>
          </p:cNvSpPr>
          <p:nvPr>
            <p:ph type="subTitle" idx="15"/>
          </p:nvPr>
        </p:nvSpPr>
        <p:spPr>
          <a:xfrm>
            <a:off x="1604100" y="3754106"/>
            <a:ext cx="5456257" cy="50530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 and Future Consideration</a:t>
            </a:r>
            <a:endParaRPr dirty="0"/>
          </a:p>
        </p:txBody>
      </p:sp>
      <p:sp>
        <p:nvSpPr>
          <p:cNvPr id="4" name="Google Shape;347;p29">
            <a:extLst>
              <a:ext uri="{FF2B5EF4-FFF2-40B4-BE49-F238E27FC236}">
                <a16:creationId xmlns:a16="http://schemas.microsoft.com/office/drawing/2014/main" id="{7626DEC3-C694-674A-8BBE-534E0610C81B}"/>
              </a:ext>
            </a:extLst>
          </p:cNvPr>
          <p:cNvSpPr txBox="1">
            <a:spLocks/>
          </p:cNvSpPr>
          <p:nvPr/>
        </p:nvSpPr>
        <p:spPr>
          <a:xfrm>
            <a:off x="1604100" y="4044134"/>
            <a:ext cx="6554844" cy="4389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US" dirty="0">
                <a:solidFill>
                  <a:schemeClr val="tx1"/>
                </a:solidFill>
              </a:rPr>
              <a:t>Concluding factors and discussion related to future enhancements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0"/>
          <p:cNvSpPr txBox="1">
            <a:spLocks noGrp="1"/>
          </p:cNvSpPr>
          <p:nvPr>
            <p:ph type="title"/>
          </p:nvPr>
        </p:nvSpPr>
        <p:spPr>
          <a:xfrm>
            <a:off x="792552" y="546934"/>
            <a:ext cx="7603500" cy="59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365" name="Google Shape;365;p30"/>
          <p:cNvSpPr txBox="1">
            <a:spLocks noGrp="1"/>
          </p:cNvSpPr>
          <p:nvPr>
            <p:ph type="subTitle" idx="2"/>
          </p:nvPr>
        </p:nvSpPr>
        <p:spPr>
          <a:xfrm>
            <a:off x="792552" y="1459517"/>
            <a:ext cx="7603500" cy="32983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Businessmen and investors</a:t>
            </a:r>
            <a:r>
              <a:rPr lang="en-US" sz="1800" dirty="0"/>
              <a:t> often need to </a:t>
            </a:r>
            <a:r>
              <a:rPr lang="en-US" sz="1800" b="1" dirty="0"/>
              <a:t>analyze stock market data</a:t>
            </a:r>
            <a:r>
              <a:rPr lang="en-US" sz="1800" dirty="0"/>
              <a:t> to make </a:t>
            </a:r>
            <a:r>
              <a:rPr lang="en-US" sz="1800" b="1" dirty="0"/>
              <a:t>informed decisions</a:t>
            </a:r>
            <a:r>
              <a:rPr lang="en-US" sz="1800" dirty="0"/>
              <a:t>. However, manually collecting and processing this data can be a time-consuming and tedious task. </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The goal of this project is to develop a web scraper using Python that can automatically retrieve stock data from financial websites and provide meaningful insights through data visualization.</a:t>
            </a:r>
            <a:endParaRPr sz="1800" dirty="0"/>
          </a:p>
          <a:p>
            <a:pPr marL="0" lvl="0" indent="0" algn="l" rtl="0">
              <a:spcBef>
                <a:spcPts val="0"/>
              </a:spcBef>
              <a:spcAft>
                <a:spcPts val="0"/>
              </a:spcAft>
              <a:buNone/>
            </a:pPr>
            <a:endParaRPr dirty="0"/>
          </a:p>
        </p:txBody>
      </p:sp>
      <p:sp>
        <p:nvSpPr>
          <p:cNvPr id="5" name="Google Shape;371;p31">
            <a:extLst>
              <a:ext uri="{FF2B5EF4-FFF2-40B4-BE49-F238E27FC236}">
                <a16:creationId xmlns:a16="http://schemas.microsoft.com/office/drawing/2014/main" id="{5D4F2850-F065-6884-A369-506D05B07A38}"/>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t>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2"/>
          <p:cNvSpPr txBox="1">
            <a:spLocks noGrp="1"/>
          </p:cNvSpPr>
          <p:nvPr>
            <p:ph type="title"/>
          </p:nvPr>
        </p:nvSpPr>
        <p:spPr>
          <a:xfrm>
            <a:off x="720000" y="366200"/>
            <a:ext cx="3272137" cy="64252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Aim and Scope</a:t>
            </a:r>
            <a:endParaRPr dirty="0"/>
          </a:p>
        </p:txBody>
      </p:sp>
      <p:sp>
        <p:nvSpPr>
          <p:cNvPr id="378" name="Google Shape;378;p32"/>
          <p:cNvSpPr txBox="1">
            <a:spLocks noGrp="1"/>
          </p:cNvSpPr>
          <p:nvPr>
            <p:ph type="subTitle" idx="1"/>
          </p:nvPr>
        </p:nvSpPr>
        <p:spPr>
          <a:xfrm>
            <a:off x="548550" y="954423"/>
            <a:ext cx="5353781" cy="38220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t>The aim of this project is to </a:t>
            </a:r>
          </a:p>
          <a:p>
            <a:pPr marL="285750" lvl="0" indent="-285750" algn="l" rtl="0">
              <a:spcBef>
                <a:spcPts val="0"/>
              </a:spcBef>
              <a:spcAft>
                <a:spcPts val="0"/>
              </a:spcAft>
              <a:buFont typeface="Arial" panose="020B0604020202020204" pitchFamily="34" charset="0"/>
              <a:buChar char="•"/>
            </a:pPr>
            <a:r>
              <a:rPr lang="en-US" sz="1600" dirty="0"/>
              <a:t>Develop a robust web scraper using Python </a:t>
            </a:r>
          </a:p>
          <a:p>
            <a:pPr marL="0" lvl="0" indent="0" algn="l" rtl="0">
              <a:spcBef>
                <a:spcPts val="0"/>
              </a:spcBef>
              <a:spcAft>
                <a:spcPts val="0"/>
              </a:spcAft>
              <a:buNone/>
            </a:pPr>
            <a:endParaRPr lang="en-US" sz="1600" dirty="0"/>
          </a:p>
          <a:p>
            <a:pPr marL="285750" lvl="0" indent="-285750" algn="l" rtl="0">
              <a:spcBef>
                <a:spcPts val="0"/>
              </a:spcBef>
              <a:spcAft>
                <a:spcPts val="0"/>
              </a:spcAft>
              <a:buFont typeface="Arial" panose="020B0604020202020204" pitchFamily="34" charset="0"/>
              <a:buChar char="•"/>
            </a:pPr>
            <a:r>
              <a:rPr lang="en-US" sz="1600" dirty="0"/>
              <a:t>Efficiently extract real-time stock market data from financial websites. </a:t>
            </a:r>
          </a:p>
          <a:p>
            <a:pPr marL="0" lvl="0" indent="0" algn="l" rtl="0">
              <a:spcBef>
                <a:spcPts val="0"/>
              </a:spcBef>
              <a:spcAft>
                <a:spcPts val="0"/>
              </a:spcAft>
              <a:buNone/>
            </a:pPr>
            <a:endParaRPr lang="en-US" sz="1600" dirty="0"/>
          </a:p>
          <a:p>
            <a:pPr marL="285750" lvl="0" indent="-285750" algn="l" rtl="0">
              <a:spcBef>
                <a:spcPts val="0"/>
              </a:spcBef>
              <a:spcAft>
                <a:spcPts val="0"/>
              </a:spcAft>
              <a:buFont typeface="Arial" panose="020B0604020202020204" pitchFamily="34" charset="0"/>
              <a:buChar char="•"/>
            </a:pPr>
            <a:r>
              <a:rPr lang="en-US" sz="1600" dirty="0"/>
              <a:t>Ensure smooth collection, cleaning, and analyzing stock price trends and patterns to provide valuable insights for investors and market analysts. </a:t>
            </a:r>
          </a:p>
          <a:p>
            <a:pPr marL="285750" lvl="0" indent="-285750" algn="l" rtl="0">
              <a:spcBef>
                <a:spcPts val="0"/>
              </a:spcBef>
              <a:spcAft>
                <a:spcPts val="0"/>
              </a:spcAft>
              <a:buFont typeface="Arial" panose="020B0604020202020204" pitchFamily="34" charset="0"/>
              <a:buChar char="•"/>
            </a:pPr>
            <a:endParaRPr lang="en-US" sz="1600" dirty="0"/>
          </a:p>
          <a:p>
            <a:pPr marL="285750" lvl="0" indent="-285750" algn="l" rtl="0">
              <a:spcBef>
                <a:spcPts val="0"/>
              </a:spcBef>
              <a:spcAft>
                <a:spcPts val="0"/>
              </a:spcAft>
              <a:buFont typeface="Arial" panose="020B0604020202020204" pitchFamily="34" charset="0"/>
              <a:buChar char="•"/>
            </a:pPr>
            <a:r>
              <a:rPr lang="en-US" sz="1600" dirty="0"/>
              <a:t>The project will leverage powerful Python libraries such as </a:t>
            </a:r>
            <a:r>
              <a:rPr lang="en-US" sz="1600" dirty="0" err="1"/>
              <a:t>yfinance</a:t>
            </a:r>
            <a:r>
              <a:rPr lang="en-US" sz="1600" dirty="0"/>
              <a:t>, Pandas, and Matplotlib to achieve these goals.</a:t>
            </a:r>
            <a:endParaRPr sz="1600" dirty="0"/>
          </a:p>
        </p:txBody>
      </p:sp>
      <p:sp>
        <p:nvSpPr>
          <p:cNvPr id="3" name="Picture Placeholder 2">
            <a:extLst>
              <a:ext uri="{FF2B5EF4-FFF2-40B4-BE49-F238E27FC236}">
                <a16:creationId xmlns:a16="http://schemas.microsoft.com/office/drawing/2014/main" id="{9DE435F3-1C51-D3D9-317F-17051282F0C3}"/>
              </a:ext>
            </a:extLst>
          </p:cNvPr>
          <p:cNvSpPr>
            <a:spLocks noGrp="1"/>
          </p:cNvSpPr>
          <p:nvPr>
            <p:ph type="pic" idx="2"/>
          </p:nvPr>
        </p:nvSpPr>
        <p:spPr/>
      </p:sp>
      <p:pic>
        <p:nvPicPr>
          <p:cNvPr id="1026" name="Picture 2">
            <a:extLst>
              <a:ext uri="{FF2B5EF4-FFF2-40B4-BE49-F238E27FC236}">
                <a16:creationId xmlns:a16="http://schemas.microsoft.com/office/drawing/2014/main" id="{50AB72C0-E4FF-373F-8FB1-233278AE8E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177" r="34887"/>
          <a:stretch/>
        </p:blipFill>
        <p:spPr bwMode="auto">
          <a:xfrm>
            <a:off x="5968107" y="445510"/>
            <a:ext cx="2575304" cy="425247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Google Shape;371;p31">
            <a:extLst>
              <a:ext uri="{FF2B5EF4-FFF2-40B4-BE49-F238E27FC236}">
                <a16:creationId xmlns:a16="http://schemas.microsoft.com/office/drawing/2014/main" id="{047FB9B9-90EE-2A62-6373-2C378D51C0B0}"/>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t>02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6" name="Google Shape;386;p33"/>
          <p:cNvSpPr txBox="1">
            <a:spLocks noGrp="1"/>
          </p:cNvSpPr>
          <p:nvPr>
            <p:ph type="title"/>
          </p:nvPr>
        </p:nvSpPr>
        <p:spPr>
          <a:xfrm>
            <a:off x="563883" y="355478"/>
            <a:ext cx="7704000" cy="59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Theoretical Analysis</a:t>
            </a:r>
            <a:endParaRPr dirty="0"/>
          </a:p>
        </p:txBody>
      </p:sp>
      <p:sp>
        <p:nvSpPr>
          <p:cNvPr id="387" name="Google Shape;387;p33"/>
          <p:cNvSpPr txBox="1">
            <a:spLocks noGrp="1"/>
          </p:cNvSpPr>
          <p:nvPr>
            <p:ph type="subTitle" idx="1"/>
          </p:nvPr>
        </p:nvSpPr>
        <p:spPr>
          <a:xfrm>
            <a:off x="714325" y="1769621"/>
            <a:ext cx="4050963" cy="2719301"/>
          </a:xfrm>
          <a:prstGeom prst="rect">
            <a:avLst/>
          </a:prstGeom>
        </p:spPr>
        <p:txBody>
          <a:bodyPr spcFirstLastPara="1" wrap="square" lIns="91425" tIns="91425" rIns="91425" bIns="91425" anchor="t" anchorCtr="0">
            <a:noAutofit/>
          </a:bodyPr>
          <a:lstStyle/>
          <a:p>
            <a:pPr marL="0" indent="0"/>
            <a:r>
              <a:rPr lang="en-US" sz="1800" b="1" dirty="0">
                <a:solidFill>
                  <a:schemeClr val="tx1"/>
                </a:solidFill>
                <a:latin typeface="+mn-lt"/>
              </a:rPr>
              <a:t>Web scraping </a:t>
            </a:r>
            <a:r>
              <a:rPr lang="en-US" sz="1800" dirty="0">
                <a:solidFill>
                  <a:schemeClr val="tx1"/>
                </a:solidFill>
                <a:latin typeface="+mn-lt"/>
              </a:rPr>
              <a:t>is the process of extracting data from websites or webpages using automated software. It allows us to gather large amounts of raw data quickly and efficiently, providing valuable insights for business analysis and research.</a:t>
            </a:r>
            <a:endParaRPr lang="en-IN" sz="1800" dirty="0">
              <a:solidFill>
                <a:schemeClr val="tx1"/>
              </a:solidFill>
              <a:latin typeface="+mn-lt"/>
            </a:endParaRPr>
          </a:p>
          <a:p>
            <a:pPr marL="0" lvl="0" indent="0" algn="l" rtl="0">
              <a:spcBef>
                <a:spcPts val="0"/>
              </a:spcBef>
              <a:spcAft>
                <a:spcPts val="0"/>
              </a:spcAft>
              <a:buNone/>
            </a:pPr>
            <a:endParaRPr dirty="0">
              <a:solidFill>
                <a:schemeClr val="tx1"/>
              </a:solidFill>
            </a:endParaRPr>
          </a:p>
        </p:txBody>
      </p:sp>
      <p:sp>
        <p:nvSpPr>
          <p:cNvPr id="391" name="Google Shape;391;p33"/>
          <p:cNvSpPr txBox="1">
            <a:spLocks noGrp="1"/>
          </p:cNvSpPr>
          <p:nvPr>
            <p:ph type="subTitle" idx="7"/>
          </p:nvPr>
        </p:nvSpPr>
        <p:spPr>
          <a:xfrm>
            <a:off x="714325" y="1318766"/>
            <a:ext cx="2435400" cy="51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t>Introduction</a:t>
            </a:r>
            <a:endParaRPr sz="1800" dirty="0"/>
          </a:p>
        </p:txBody>
      </p:sp>
      <p:pic>
        <p:nvPicPr>
          <p:cNvPr id="22" name="Picture 21">
            <a:extLst>
              <a:ext uri="{FF2B5EF4-FFF2-40B4-BE49-F238E27FC236}">
                <a16:creationId xmlns:a16="http://schemas.microsoft.com/office/drawing/2014/main" id="{A8FF5F4A-A60C-386D-8DEC-E03CD8AE87E5}"/>
              </a:ext>
            </a:extLst>
          </p:cNvPr>
          <p:cNvPicPr>
            <a:picLocks noChangeAspect="1"/>
          </p:cNvPicPr>
          <p:nvPr/>
        </p:nvPicPr>
        <p:blipFill rotWithShape="1">
          <a:blip r:embed="rId3">
            <a:extLst>
              <a:ext uri="{28A0092B-C50C-407E-A947-70E740481C1C}">
                <a14:useLocalDpi xmlns:a14="http://schemas.microsoft.com/office/drawing/2010/main" val="0"/>
              </a:ext>
            </a:extLst>
          </a:blip>
          <a:srcRect l="1581" t="20358" r="2568" b="1649"/>
          <a:stretch/>
        </p:blipFill>
        <p:spPr>
          <a:xfrm>
            <a:off x="4943060" y="1318766"/>
            <a:ext cx="3486615" cy="3025422"/>
          </a:xfrm>
          <a:prstGeom prst="rect">
            <a:avLst/>
          </a:prstGeom>
          <a:ln>
            <a:noFill/>
          </a:ln>
          <a:effectLst>
            <a:outerShdw blurRad="190500" algn="tl" rotWithShape="0">
              <a:srgbClr val="000000">
                <a:alpha val="70000"/>
              </a:srgbClr>
            </a:outerShdw>
          </a:effectLst>
        </p:spPr>
      </p:pic>
      <p:sp>
        <p:nvSpPr>
          <p:cNvPr id="2" name="Google Shape;371;p31">
            <a:extLst>
              <a:ext uri="{FF2B5EF4-FFF2-40B4-BE49-F238E27FC236}">
                <a16:creationId xmlns:a16="http://schemas.microsoft.com/office/drawing/2014/main" id="{876AE87B-5271-B876-644F-EED93FF1FEB7}"/>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t>03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25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1+#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3C7DF388-F59F-2F03-7D40-D264ACAF23B8}"/>
              </a:ext>
            </a:extLst>
          </p:cNvPr>
          <p:cNvSpPr>
            <a:spLocks noGrp="1"/>
          </p:cNvSpPr>
          <p:nvPr>
            <p:ph type="title"/>
          </p:nvPr>
        </p:nvSpPr>
        <p:spPr>
          <a:xfrm>
            <a:off x="735330" y="548005"/>
            <a:ext cx="4812030" cy="716915"/>
          </a:xfrm>
        </p:spPr>
        <p:txBody>
          <a:bodyPr/>
          <a:lstStyle/>
          <a:p>
            <a:pPr algn="ctr"/>
            <a:r>
              <a:rPr lang="en-IN" sz="2800" b="1" dirty="0">
                <a:solidFill>
                  <a:schemeClr val="tx1"/>
                </a:solidFill>
              </a:rPr>
              <a:t>Stock Market Web Scraper</a:t>
            </a:r>
          </a:p>
        </p:txBody>
      </p:sp>
      <p:sp>
        <p:nvSpPr>
          <p:cNvPr id="12" name="TextBox 11">
            <a:extLst>
              <a:ext uri="{FF2B5EF4-FFF2-40B4-BE49-F238E27FC236}">
                <a16:creationId xmlns:a16="http://schemas.microsoft.com/office/drawing/2014/main" id="{AE5C1C3E-14F5-DC7F-44D6-EE7372FA126B}"/>
              </a:ext>
            </a:extLst>
          </p:cNvPr>
          <p:cNvSpPr txBox="1"/>
          <p:nvPr/>
        </p:nvSpPr>
        <p:spPr>
          <a:xfrm>
            <a:off x="770725" y="1451753"/>
            <a:ext cx="7602549" cy="3416320"/>
          </a:xfrm>
          <a:prstGeom prst="rect">
            <a:avLst/>
          </a:prstGeom>
          <a:noFill/>
        </p:spPr>
        <p:txBody>
          <a:bodyPr wrap="square" rtlCol="0">
            <a:spAutoFit/>
          </a:bodyPr>
          <a:lstStyle/>
          <a:p>
            <a:pPr marL="342900" indent="-342900">
              <a:buFont typeface="+mj-lt"/>
              <a:buAutoNum type="arabicPeriod"/>
            </a:pPr>
            <a:r>
              <a:rPr lang="en-US" sz="1800" b="1" dirty="0"/>
              <a:t>Data Collection: </a:t>
            </a:r>
            <a:r>
              <a:rPr lang="en-US" sz="1800" dirty="0"/>
              <a:t>Scrape real-time stock data, financial reports, and market news from reliable sources to build a comprehensive dataset.</a:t>
            </a:r>
          </a:p>
          <a:p>
            <a:pPr marL="342900" indent="-342900">
              <a:buFont typeface="+mj-lt"/>
              <a:buAutoNum type="arabicPeriod"/>
            </a:pPr>
            <a:endParaRPr lang="en-US" sz="1800" b="1" dirty="0"/>
          </a:p>
          <a:p>
            <a:pPr marL="342900" indent="-342900">
              <a:buFont typeface="+mj-lt"/>
              <a:buAutoNum type="arabicPeriod"/>
            </a:pPr>
            <a:r>
              <a:rPr lang="en-US" sz="1800" b="1" dirty="0"/>
              <a:t>Data Structuring: </a:t>
            </a:r>
            <a:r>
              <a:rPr lang="en-US" sz="1800" dirty="0"/>
              <a:t>Using </a:t>
            </a:r>
            <a:r>
              <a:rPr lang="en-US" sz="1800" dirty="0" err="1"/>
              <a:t>yfinance</a:t>
            </a:r>
            <a:r>
              <a:rPr lang="en-US" sz="1800" dirty="0"/>
              <a:t> to access the raw HTML data of yahoo finance.</a:t>
            </a:r>
            <a:endParaRPr lang="en-US" sz="1800" b="1" dirty="0"/>
          </a:p>
          <a:p>
            <a:pPr marL="342900" indent="-342900">
              <a:buFont typeface="+mj-lt"/>
              <a:buAutoNum type="arabicPeriod"/>
            </a:pPr>
            <a:endParaRPr lang="en-US" sz="1800" dirty="0"/>
          </a:p>
          <a:p>
            <a:pPr marL="342900" indent="-342900">
              <a:buFont typeface="+mj-lt"/>
              <a:buAutoNum type="arabicPeriod"/>
            </a:pPr>
            <a:r>
              <a:rPr lang="en-US" sz="1800" b="1" dirty="0"/>
              <a:t>Data Cleaning</a:t>
            </a:r>
            <a:r>
              <a:rPr lang="en-US" sz="1800" dirty="0"/>
              <a:t>: Clean and standardize the data, handling missing values, and ensuring consistency across different sources.</a:t>
            </a:r>
          </a:p>
          <a:p>
            <a:pPr marL="342900" indent="-342900">
              <a:buFont typeface="+mj-lt"/>
              <a:buAutoNum type="arabicPeriod"/>
            </a:pPr>
            <a:endParaRPr lang="en-US" sz="1800" dirty="0"/>
          </a:p>
          <a:p>
            <a:pPr marL="342900" indent="-342900">
              <a:buFont typeface="+mj-lt"/>
              <a:buAutoNum type="arabicPeriod"/>
            </a:pPr>
            <a:r>
              <a:rPr lang="en-US" sz="1800" b="1" dirty="0"/>
              <a:t>Analysis Preparation: </a:t>
            </a:r>
            <a:r>
              <a:rPr lang="en-US" sz="1800" dirty="0"/>
              <a:t>Transform the data into a format that can be easily analyzed, such as pandas data frames also using matplotlib</a:t>
            </a:r>
            <a:endParaRPr lang="en-IN" sz="1800" dirty="0"/>
          </a:p>
          <a:p>
            <a:endParaRPr lang="en-IN" sz="1800" dirty="0"/>
          </a:p>
        </p:txBody>
      </p:sp>
      <p:sp>
        <p:nvSpPr>
          <p:cNvPr id="2" name="Google Shape;371;p31">
            <a:extLst>
              <a:ext uri="{FF2B5EF4-FFF2-40B4-BE49-F238E27FC236}">
                <a16:creationId xmlns:a16="http://schemas.microsoft.com/office/drawing/2014/main" id="{A7728FF3-8EB1-8496-0CD2-6AE5E9139089}"/>
              </a:ext>
            </a:extLst>
          </p:cNvPr>
          <p:cNvSpPr txBox="1">
            <a:spLocks/>
          </p:cNvSpPr>
          <p:nvPr/>
        </p:nvSpPr>
        <p:spPr>
          <a:xfrm>
            <a:off x="133815" y="4868073"/>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t>04</a:t>
            </a:r>
          </a:p>
        </p:txBody>
      </p:sp>
    </p:spTree>
    <p:extLst>
      <p:ext uri="{BB962C8B-B14F-4D97-AF65-F5344CB8AC3E}">
        <p14:creationId xmlns:p14="http://schemas.microsoft.com/office/powerpoint/2010/main" val="3063984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50"/>
                                        <p:tgtEl>
                                          <p:spTgt spid="11"/>
                                        </p:tgtEl>
                                      </p:cBhvr>
                                    </p:animEffect>
                                    <p:anim calcmode="lin" valueType="num">
                                      <p:cBhvr>
                                        <p:cTn id="8" dur="250" fill="hold"/>
                                        <p:tgtEl>
                                          <p:spTgt spid="11"/>
                                        </p:tgtEl>
                                        <p:attrNameLst>
                                          <p:attrName>ppt_x</p:attrName>
                                        </p:attrNameLst>
                                      </p:cBhvr>
                                      <p:tavLst>
                                        <p:tav tm="0">
                                          <p:val>
                                            <p:strVal val="#ppt_x"/>
                                          </p:val>
                                        </p:tav>
                                        <p:tav tm="100000">
                                          <p:val>
                                            <p:strVal val="#ppt_x"/>
                                          </p:val>
                                        </p:tav>
                                      </p:tavLst>
                                    </p:anim>
                                    <p:anim calcmode="lin" valueType="num">
                                      <p:cBhvr>
                                        <p:cTn id="9" dur="250" fill="hold"/>
                                        <p:tgtEl>
                                          <p:spTgt spid="11"/>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6"/>
          <p:cNvSpPr txBox="1">
            <a:spLocks noGrp="1"/>
          </p:cNvSpPr>
          <p:nvPr>
            <p:ph type="title"/>
          </p:nvPr>
        </p:nvSpPr>
        <p:spPr>
          <a:xfrm>
            <a:off x="726125" y="542693"/>
            <a:ext cx="4373700" cy="618072"/>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Scraping Procedures</a:t>
            </a:r>
            <a:endParaRPr sz="3200" dirty="0"/>
          </a:p>
        </p:txBody>
      </p:sp>
      <p:sp>
        <p:nvSpPr>
          <p:cNvPr id="3" name="TextBox 2">
            <a:extLst>
              <a:ext uri="{FF2B5EF4-FFF2-40B4-BE49-F238E27FC236}">
                <a16:creationId xmlns:a16="http://schemas.microsoft.com/office/drawing/2014/main" id="{9EA69A00-407C-3565-4CC7-1E5751C467AE}"/>
              </a:ext>
            </a:extLst>
          </p:cNvPr>
          <p:cNvSpPr txBox="1"/>
          <p:nvPr/>
        </p:nvSpPr>
        <p:spPr>
          <a:xfrm>
            <a:off x="817755" y="1300975"/>
            <a:ext cx="7649737" cy="3046988"/>
          </a:xfrm>
          <a:prstGeom prst="rect">
            <a:avLst/>
          </a:prstGeom>
          <a:noFill/>
        </p:spPr>
        <p:txBody>
          <a:bodyPr wrap="square" rtlCol="0">
            <a:spAutoFit/>
          </a:bodyPr>
          <a:lstStyle/>
          <a:p>
            <a:pPr lvl="0">
              <a:buNone/>
            </a:pPr>
            <a:r>
              <a:rPr lang="en-IN" sz="1600" b="1" dirty="0"/>
              <a:t>HTML Data extraction</a:t>
            </a:r>
          </a:p>
          <a:p>
            <a:pPr marL="285750" lvl="0" indent="-285750">
              <a:buFont typeface="Arial" panose="020B0604020202020204" pitchFamily="34" charset="0"/>
              <a:buChar char="•"/>
            </a:pPr>
            <a:r>
              <a:rPr lang="en-US" sz="1600" dirty="0"/>
              <a:t>Using </a:t>
            </a:r>
            <a:r>
              <a:rPr lang="en-US" sz="1600" dirty="0" err="1"/>
              <a:t>yfinance</a:t>
            </a:r>
            <a:r>
              <a:rPr lang="en-US" sz="1600" dirty="0"/>
              <a:t> library to access raw html data from yahoo finance.</a:t>
            </a:r>
            <a:endParaRPr lang="en-IN" sz="1600" dirty="0"/>
          </a:p>
          <a:p>
            <a:pPr lvl="0"/>
            <a:endParaRPr lang="en-US" sz="1600" b="1" dirty="0"/>
          </a:p>
          <a:p>
            <a:r>
              <a:rPr lang="en-IN" sz="1600" b="1" dirty="0"/>
              <a:t>Data Storage</a:t>
            </a:r>
          </a:p>
          <a:p>
            <a:pPr marL="285750" lvl="0" indent="-285750">
              <a:buFont typeface="Arial" panose="020B0604020202020204" pitchFamily="34" charset="0"/>
              <a:buChar char="•"/>
            </a:pPr>
            <a:r>
              <a:rPr lang="en-IN" sz="1600" dirty="0"/>
              <a:t>Data structuration is achieved</a:t>
            </a:r>
          </a:p>
          <a:p>
            <a:pPr lvl="0"/>
            <a:endParaRPr lang="en-IN" sz="1600" b="1" dirty="0"/>
          </a:p>
          <a:p>
            <a:r>
              <a:rPr lang="en-IN" sz="1600" b="1" dirty="0"/>
              <a:t>Data Visualization</a:t>
            </a:r>
          </a:p>
          <a:p>
            <a:pPr marL="285750" lvl="0" indent="-285750">
              <a:buFont typeface="Arial" panose="020B0604020202020204" pitchFamily="34" charset="0"/>
              <a:buChar char="•"/>
            </a:pPr>
            <a:r>
              <a:rPr lang="en-IN" sz="1600" dirty="0"/>
              <a:t>Using Python Libraries(Pandas and Matplotlib) to present the data visually</a:t>
            </a:r>
          </a:p>
          <a:p>
            <a:pPr marL="285750" lvl="0" indent="-285750">
              <a:buFont typeface="Arial" panose="020B0604020202020204" pitchFamily="34" charset="0"/>
              <a:buChar char="•"/>
            </a:pPr>
            <a:r>
              <a:rPr lang="en-IN" sz="1600" dirty="0"/>
              <a:t>Statistical Analysis is done mainly with the help of graphs(line graphs, bar graphs, etc). </a:t>
            </a:r>
          </a:p>
          <a:p>
            <a:pPr lvl="0">
              <a:buNone/>
            </a:pPr>
            <a:endParaRPr lang="en-IN" sz="1600" b="1" dirty="0"/>
          </a:p>
          <a:p>
            <a:pPr lvl="0">
              <a:buNone/>
            </a:pPr>
            <a:r>
              <a:rPr lang="en-IN" sz="1600" b="1" dirty="0"/>
              <a:t> </a:t>
            </a:r>
            <a:endParaRPr lang="en-IN" sz="1600" dirty="0"/>
          </a:p>
        </p:txBody>
      </p:sp>
      <p:sp>
        <p:nvSpPr>
          <p:cNvPr id="2" name="Google Shape;371;p31">
            <a:extLst>
              <a:ext uri="{FF2B5EF4-FFF2-40B4-BE49-F238E27FC236}">
                <a16:creationId xmlns:a16="http://schemas.microsoft.com/office/drawing/2014/main" id="{AB6F38CF-2DB1-5353-4382-5333C8AF4338}"/>
              </a:ext>
            </a:extLst>
          </p:cNvPr>
          <p:cNvSpPr txBox="1">
            <a:spLocks/>
          </p:cNvSpPr>
          <p:nvPr/>
        </p:nvSpPr>
        <p:spPr>
          <a:xfrm>
            <a:off x="213169" y="4825800"/>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t>05</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 name="Title 1">
            <a:extLst>
              <a:ext uri="{FF2B5EF4-FFF2-40B4-BE49-F238E27FC236}">
                <a16:creationId xmlns:a16="http://schemas.microsoft.com/office/drawing/2014/main" id="{0B78FAF6-ED98-5885-EFA8-19204547882B}"/>
              </a:ext>
            </a:extLst>
          </p:cNvPr>
          <p:cNvSpPr>
            <a:spLocks noGrp="1"/>
          </p:cNvSpPr>
          <p:nvPr>
            <p:ph type="title"/>
          </p:nvPr>
        </p:nvSpPr>
        <p:spPr>
          <a:xfrm>
            <a:off x="832624" y="595707"/>
            <a:ext cx="6720840" cy="661594"/>
          </a:xfrm>
        </p:spPr>
        <p:txBody>
          <a:bodyPr/>
          <a:lstStyle/>
          <a:p>
            <a:pPr algn="ctr"/>
            <a:r>
              <a:rPr lang="en-IN" b="1" dirty="0"/>
              <a:t>Data Extraction using Yahoo Finance</a:t>
            </a:r>
            <a:r>
              <a:rPr lang="en-IN" dirty="0"/>
              <a:t> </a:t>
            </a:r>
          </a:p>
        </p:txBody>
      </p:sp>
      <p:sp>
        <p:nvSpPr>
          <p:cNvPr id="2" name="TextBox 1">
            <a:extLst>
              <a:ext uri="{FF2B5EF4-FFF2-40B4-BE49-F238E27FC236}">
                <a16:creationId xmlns:a16="http://schemas.microsoft.com/office/drawing/2014/main" id="{7774DA3B-DFF1-5110-9E80-689C09097EB1}"/>
              </a:ext>
            </a:extLst>
          </p:cNvPr>
          <p:cNvSpPr txBox="1"/>
          <p:nvPr/>
        </p:nvSpPr>
        <p:spPr>
          <a:xfrm>
            <a:off x="1011228" y="1257301"/>
            <a:ext cx="6898702" cy="3046988"/>
          </a:xfrm>
          <a:prstGeom prst="rect">
            <a:avLst/>
          </a:prstGeom>
          <a:noFill/>
        </p:spPr>
        <p:txBody>
          <a:bodyPr wrap="square" rtlCol="0">
            <a:spAutoFit/>
          </a:bodyPr>
          <a:lstStyle/>
          <a:p>
            <a:pPr lvl="0">
              <a:buNone/>
            </a:pPr>
            <a:endParaRPr lang="en-US" sz="1600" dirty="0"/>
          </a:p>
          <a:p>
            <a:pPr lvl="0"/>
            <a:r>
              <a:rPr lang="en-IN" sz="1600" b="1" u="sng" dirty="0"/>
              <a:t>Access up-to-date data </a:t>
            </a:r>
          </a:p>
          <a:p>
            <a:pPr lvl="0"/>
            <a:r>
              <a:rPr lang="en-US" sz="1600" b="1" dirty="0" err="1"/>
              <a:t>yfinance</a:t>
            </a:r>
            <a:r>
              <a:rPr lang="en-US" sz="1600" dirty="0"/>
              <a:t> can fetch real-time stock price data, which is crucial for traders and investors who need the latest information to make informed decisions.</a:t>
            </a:r>
          </a:p>
          <a:p>
            <a:pPr lvl="0"/>
            <a:endParaRPr lang="en-US" sz="1600" dirty="0"/>
          </a:p>
          <a:p>
            <a:pPr lvl="0"/>
            <a:r>
              <a:rPr lang="en-US" sz="1600" b="1" u="sng" dirty="0"/>
              <a:t>Simple Integration</a:t>
            </a:r>
          </a:p>
          <a:p>
            <a:pPr lvl="0"/>
            <a:r>
              <a:rPr lang="en-US" sz="1600" dirty="0"/>
              <a:t> It integrates seamlessly with popular data analysis libraries like pandas, making it easy to manipulate and analyze the data.</a:t>
            </a:r>
          </a:p>
          <a:p>
            <a:pPr lvl="0"/>
            <a:endParaRPr lang="en-US" sz="1600" dirty="0"/>
          </a:p>
          <a:p>
            <a:pPr lvl="0"/>
            <a:r>
              <a:rPr lang="en-US" sz="1600" b="1" u="sng" dirty="0"/>
              <a:t>Free Access</a:t>
            </a:r>
          </a:p>
          <a:p>
            <a:pPr lvl="0"/>
            <a:r>
              <a:rPr lang="en-US" sz="1600" b="1" dirty="0" err="1"/>
              <a:t>yfinance</a:t>
            </a:r>
            <a:r>
              <a:rPr lang="en-US" sz="1600" dirty="0"/>
              <a:t> is free to use, which is a significant advantage compared to many other financial data services that require expensive subscriptions.</a:t>
            </a:r>
            <a:endParaRPr lang="en-IN" dirty="0"/>
          </a:p>
        </p:txBody>
      </p:sp>
      <p:pic>
        <p:nvPicPr>
          <p:cNvPr id="5" name="Picture 4">
            <a:extLst>
              <a:ext uri="{FF2B5EF4-FFF2-40B4-BE49-F238E27FC236}">
                <a16:creationId xmlns:a16="http://schemas.microsoft.com/office/drawing/2014/main" id="{F6305735-F291-6A02-68D5-5E2F6FE27241}"/>
              </a:ext>
            </a:extLst>
          </p:cNvPr>
          <p:cNvPicPr>
            <a:picLocks noChangeAspect="1"/>
          </p:cNvPicPr>
          <p:nvPr/>
        </p:nvPicPr>
        <p:blipFill>
          <a:blip r:embed="rId3"/>
          <a:stretch>
            <a:fillRect/>
          </a:stretch>
        </p:blipFill>
        <p:spPr>
          <a:xfrm>
            <a:off x="7413735" y="595707"/>
            <a:ext cx="992391" cy="661594"/>
          </a:xfrm>
          <a:prstGeom prst="rect">
            <a:avLst/>
          </a:prstGeom>
          <a:ln>
            <a:noFill/>
          </a:ln>
          <a:effectLst>
            <a:outerShdw blurRad="292100" dist="139700" dir="2700000" algn="tl" rotWithShape="0">
              <a:srgbClr val="333333">
                <a:alpha val="65000"/>
              </a:srgbClr>
            </a:outerShdw>
          </a:effectLst>
        </p:spPr>
      </p:pic>
      <p:sp>
        <p:nvSpPr>
          <p:cNvPr id="7" name="Google Shape;371;p31">
            <a:extLst>
              <a:ext uri="{FF2B5EF4-FFF2-40B4-BE49-F238E27FC236}">
                <a16:creationId xmlns:a16="http://schemas.microsoft.com/office/drawing/2014/main" id="{E843A5CE-59A1-F6EA-50CD-86E591F65AEA}"/>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solidFill>
                  <a:schemeClr val="bg1"/>
                </a:solidFill>
              </a:rPr>
              <a:t>06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pic>
        <p:nvPicPr>
          <p:cNvPr id="5" name="Picture 4">
            <a:extLst>
              <a:ext uri="{FF2B5EF4-FFF2-40B4-BE49-F238E27FC236}">
                <a16:creationId xmlns:a16="http://schemas.microsoft.com/office/drawing/2014/main" id="{D108DAEC-9642-9FD7-BA7C-6F10C1BF8712}"/>
              </a:ext>
            </a:extLst>
          </p:cNvPr>
          <p:cNvPicPr>
            <a:picLocks noChangeAspect="1"/>
          </p:cNvPicPr>
          <p:nvPr/>
        </p:nvPicPr>
        <p:blipFill>
          <a:blip r:embed="rId3">
            <a:alphaModFix amt="20000"/>
            <a:extLst>
              <a:ext uri="{BEBA8EAE-BF5A-486C-A8C5-ECC9F3942E4B}">
                <a14:imgProps xmlns:a14="http://schemas.microsoft.com/office/drawing/2010/main">
                  <a14:imgLayer r:embed="rId4">
                    <a14:imgEffect>
                      <a14:artisticCrisscrossEtching/>
                    </a14:imgEffect>
                  </a14:imgLayer>
                </a14:imgProps>
              </a:ext>
            </a:extLst>
          </a:blip>
          <a:stretch>
            <a:fillRect/>
          </a:stretch>
        </p:blipFill>
        <p:spPr>
          <a:xfrm>
            <a:off x="4170557" y="0"/>
            <a:ext cx="4943707" cy="4943707"/>
          </a:xfrm>
          <a:prstGeom prst="rect">
            <a:avLst/>
          </a:prstGeom>
          <a:ln>
            <a:noFill/>
          </a:ln>
          <a:effectLst>
            <a:softEdge rad="112500"/>
          </a:effectLst>
        </p:spPr>
      </p:pic>
      <p:sp>
        <p:nvSpPr>
          <p:cNvPr id="4" name="Title 1">
            <a:extLst>
              <a:ext uri="{FF2B5EF4-FFF2-40B4-BE49-F238E27FC236}">
                <a16:creationId xmlns:a16="http://schemas.microsoft.com/office/drawing/2014/main" id="{94D968CD-3CED-7714-0FD8-17DB0DA19288}"/>
              </a:ext>
            </a:extLst>
          </p:cNvPr>
          <p:cNvSpPr>
            <a:spLocks noGrp="1"/>
          </p:cNvSpPr>
          <p:nvPr>
            <p:ph type="title"/>
          </p:nvPr>
        </p:nvSpPr>
        <p:spPr>
          <a:xfrm>
            <a:off x="806604" y="333630"/>
            <a:ext cx="5672255" cy="791227"/>
          </a:xfrm>
        </p:spPr>
        <p:txBody>
          <a:bodyPr>
            <a:normAutofit/>
          </a:bodyPr>
          <a:lstStyle/>
          <a:p>
            <a:r>
              <a:rPr lang="en-IN" b="1" dirty="0">
                <a:solidFill>
                  <a:schemeClr val="tx1"/>
                </a:solidFill>
              </a:rPr>
              <a:t>Data Manipulation with Pandas</a:t>
            </a:r>
          </a:p>
        </p:txBody>
      </p:sp>
      <mc:AlternateContent xmlns:mc="http://schemas.openxmlformats.org/markup-compatibility/2006">
        <mc:Choice xmlns:am3d="http://schemas.microsoft.com/office/drawing/2017/model3d" Requires="am3d">
          <p:graphicFrame>
            <p:nvGraphicFramePr>
              <p:cNvPr id="6" name="3D Model 5" descr="Panda - low poly">
                <a:extLst>
                  <a:ext uri="{FF2B5EF4-FFF2-40B4-BE49-F238E27FC236}">
                    <a16:creationId xmlns:a16="http://schemas.microsoft.com/office/drawing/2014/main" id="{9EC4F517-670E-6816-1069-9D4DBCAA5491}"/>
                  </a:ext>
                </a:extLst>
              </p:cNvPr>
              <p:cNvGraphicFramePr>
                <a:graphicFrameLocks noChangeAspect="1"/>
              </p:cNvGraphicFramePr>
              <p:nvPr>
                <p:extLst>
                  <p:ext uri="{D42A27DB-BD31-4B8C-83A1-F6EECF244321}">
                    <p14:modId xmlns:p14="http://schemas.microsoft.com/office/powerpoint/2010/main" val="1657979631"/>
                  </p:ext>
                </p:extLst>
              </p:nvPr>
            </p:nvGraphicFramePr>
            <p:xfrm>
              <a:off x="6478859" y="264177"/>
              <a:ext cx="738301" cy="795093"/>
            </p:xfrm>
            <a:graphic>
              <a:graphicData uri="http://schemas.microsoft.com/office/drawing/2017/model3d">
                <am3d:model3d r:embed="rId5">
                  <am3d:spPr>
                    <a:xfrm>
                      <a:off x="0" y="0"/>
                      <a:ext cx="738301" cy="795093"/>
                    </a:xfrm>
                    <a:prstGeom prst="rect">
                      <a:avLst/>
                    </a:prstGeom>
                  </am3d:spPr>
                  <am3d:camera>
                    <am3d:pos x="0" y="0" z="63544046"/>
                    <am3d:up dx="0" dy="36000000" dz="0"/>
                    <am3d:lookAt x="0" y="0" z="0"/>
                    <am3d:perspective fov="2700000"/>
                  </am3d:camera>
                  <am3d:trans>
                    <am3d:meterPerModelUnit n="431070" d="1000000"/>
                    <am3d:preTrans dx="1165375" dy="-11776244" dz="-804473"/>
                    <am3d:scale>
                      <am3d:sx n="1000000" d="1000000"/>
                      <am3d:sy n="1000000" d="1000000"/>
                      <am3d:sz n="1000000" d="1000000"/>
                    </am3d:scale>
                    <am3d:rot ax="-688518" ay="-2621876" az="478985"/>
                    <am3d:postTrans dx="0" dy="0" dz="0"/>
                  </am3d:trans>
                  <am3d:raster rName="Office3DRenderer" rVer="16.0.8326">
                    <am3d:blip r:embed="rId6"/>
                  </am3d:raster>
                  <am3d:objViewport viewportSz="126836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Panda - low poly">
                <a:extLst>
                  <a:ext uri="{FF2B5EF4-FFF2-40B4-BE49-F238E27FC236}">
                    <a16:creationId xmlns:a16="http://schemas.microsoft.com/office/drawing/2014/main" id="{9EC4F517-670E-6816-1069-9D4DBCAA5491}"/>
                  </a:ext>
                </a:extLst>
              </p:cNvPr>
              <p:cNvPicPr>
                <a:picLocks noGrp="1" noRot="1" noChangeAspect="1" noMove="1" noResize="1" noEditPoints="1" noAdjustHandles="1" noChangeArrowheads="1" noChangeShapeType="1" noCrop="1"/>
              </p:cNvPicPr>
              <p:nvPr/>
            </p:nvPicPr>
            <p:blipFill>
              <a:blip r:embed="rId6"/>
              <a:stretch>
                <a:fillRect/>
              </a:stretch>
            </p:blipFill>
            <p:spPr>
              <a:xfrm>
                <a:off x="6478859" y="264177"/>
                <a:ext cx="738301" cy="795093"/>
              </a:xfrm>
              <a:prstGeom prst="rect">
                <a:avLst/>
              </a:prstGeom>
            </p:spPr>
          </p:pic>
        </mc:Fallback>
      </mc:AlternateContent>
      <p:sp>
        <p:nvSpPr>
          <p:cNvPr id="2" name="TextBox 1">
            <a:extLst>
              <a:ext uri="{FF2B5EF4-FFF2-40B4-BE49-F238E27FC236}">
                <a16:creationId xmlns:a16="http://schemas.microsoft.com/office/drawing/2014/main" id="{01A23C13-BDCB-24FD-EB16-A86F06CF5613}"/>
              </a:ext>
            </a:extLst>
          </p:cNvPr>
          <p:cNvSpPr txBox="1"/>
          <p:nvPr/>
        </p:nvSpPr>
        <p:spPr>
          <a:xfrm>
            <a:off x="806604" y="989816"/>
            <a:ext cx="6218664" cy="3693319"/>
          </a:xfrm>
          <a:prstGeom prst="rect">
            <a:avLst/>
          </a:prstGeom>
          <a:noFill/>
        </p:spPr>
        <p:txBody>
          <a:bodyPr wrap="square" rtlCol="0">
            <a:spAutoFit/>
          </a:bodyPr>
          <a:lstStyle/>
          <a:p>
            <a:pPr lvl="0"/>
            <a:r>
              <a:rPr lang="en-IN" sz="2000" b="1" u="sng" dirty="0"/>
              <a:t>Data Ingestion</a:t>
            </a:r>
          </a:p>
          <a:p>
            <a:pPr lvl="0"/>
            <a:r>
              <a:rPr lang="en-US" sz="2000" b="0" u="none" dirty="0"/>
              <a:t>Load the scraped data into pandas data frames for easy manipulation and analysis.</a:t>
            </a:r>
          </a:p>
          <a:p>
            <a:pPr lvl="0"/>
            <a:endParaRPr lang="en-US" sz="2000" dirty="0"/>
          </a:p>
          <a:p>
            <a:pPr lvl="0"/>
            <a:r>
              <a:rPr lang="en-IN" sz="2000" b="1" u="sng" dirty="0"/>
              <a:t>Data Transformation</a:t>
            </a:r>
          </a:p>
          <a:p>
            <a:pPr lvl="0"/>
            <a:r>
              <a:rPr lang="en-US" sz="2000" b="0" u="none" dirty="0"/>
              <a:t>Clean, filter, and reshape the data to suit our analysis needs.</a:t>
            </a:r>
          </a:p>
          <a:p>
            <a:pPr lvl="0"/>
            <a:endParaRPr lang="en-US" sz="2000" dirty="0"/>
          </a:p>
          <a:p>
            <a:pPr lvl="0"/>
            <a:r>
              <a:rPr lang="en-IN" sz="2000" b="1" u="sng" dirty="0"/>
              <a:t>Data Cleaning</a:t>
            </a:r>
          </a:p>
          <a:p>
            <a:pPr lvl="0"/>
            <a:r>
              <a:rPr lang="en-US" sz="2000" dirty="0"/>
              <a:t>Sanitize the extracted data, removing unwanted formatting and ensuring consistent data types.</a:t>
            </a:r>
          </a:p>
          <a:p>
            <a:pPr lvl="0"/>
            <a:endParaRPr lang="en-IN" b="0" u="none" dirty="0"/>
          </a:p>
        </p:txBody>
      </p:sp>
      <p:sp>
        <p:nvSpPr>
          <p:cNvPr id="7" name="Google Shape;371;p31">
            <a:extLst>
              <a:ext uri="{FF2B5EF4-FFF2-40B4-BE49-F238E27FC236}">
                <a16:creationId xmlns:a16="http://schemas.microsoft.com/office/drawing/2014/main" id="{6D1E52EA-8D87-11B4-4D02-F05BD1DCE18A}"/>
              </a:ext>
            </a:extLst>
          </p:cNvPr>
          <p:cNvSpPr txBox="1">
            <a:spLocks/>
          </p:cNvSpPr>
          <p:nvPr/>
        </p:nvSpPr>
        <p:spPr>
          <a:xfrm>
            <a:off x="111512" y="4848378"/>
            <a:ext cx="512956" cy="317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1pPr>
            <a:lvl2pPr marL="914400" marR="0" lvl="1"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2pPr>
            <a:lvl3pPr marL="1371600" marR="0" lvl="2"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3pPr>
            <a:lvl4pPr marL="1828800" marR="0" lvl="3"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4pPr>
            <a:lvl5pPr marL="2286000" marR="0" lvl="4"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5pPr>
            <a:lvl6pPr marL="2743200" marR="0" lvl="5"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6pPr>
            <a:lvl7pPr marL="3200400" marR="0" lvl="6"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7pPr>
            <a:lvl8pPr marL="3657600" marR="0" lvl="7"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8pPr>
            <a:lvl9pPr marL="4114800" marR="0" lvl="8" indent="-317500" algn="ctr" rtl="0">
              <a:lnSpc>
                <a:spcPct val="100000"/>
              </a:lnSpc>
              <a:spcBef>
                <a:spcPts val="0"/>
              </a:spcBef>
              <a:spcAft>
                <a:spcPts val="0"/>
              </a:spcAft>
              <a:buClr>
                <a:schemeClr val="dk1"/>
              </a:buClr>
              <a:buSzPts val="1400"/>
              <a:buFont typeface="Syne"/>
              <a:buNone/>
              <a:defRPr sz="1400" b="0" i="0" u="none" strike="noStrike" cap="none">
                <a:solidFill>
                  <a:schemeClr val="dk1"/>
                </a:solidFill>
                <a:latin typeface="Syne"/>
                <a:ea typeface="Syne"/>
                <a:cs typeface="Syne"/>
                <a:sym typeface="Syne"/>
              </a:defRPr>
            </a:lvl9pPr>
          </a:lstStyle>
          <a:p>
            <a:pPr marL="0" indent="0"/>
            <a:r>
              <a:rPr lang="en" dirty="0"/>
              <a:t>07</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250"/>
                                        <p:tgtEl>
                                          <p:spTgt spid="4"/>
                                        </p:tgtEl>
                                      </p:cBhvr>
                                    </p:animEffect>
                                  </p:childTnLst>
                                </p:cTn>
                              </p:par>
                              <p:par>
                                <p:cTn id="8" presetID="39" presetClass="emph" presetSubtype="2" fill="hold" nodeType="withEffect">
                                  <p:stCondLst>
                                    <p:cond delay="0"/>
                                  </p:stCondLst>
                                  <p:childTnLst>
                                    <p:anim calcmode="lin" valueType="num">
                                      <p:cBhvr additive="sum">
                                        <p:cTn id="9" dur="1000" fill="hold"/>
                                        <p:tgtEl>
                                          <p:spTgt spid="6"/>
                                        </p:tgtEl>
                                        <p:attrNameLst>
                                          <p:attrName>3d.object.rotation.y</p:attrName>
                                        </p:attrNameLst>
                                      </p:cBhvr>
                                      <p:tavLst>
                                        <p:tav tm="0">
                                          <p:val>
                                            <p:fltVal val="0"/>
                                          </p:val>
                                        </p:tav>
                                        <p:tav tm="1120">
                                          <p:val>
                                            <p:fltVal val="-0.0012"/>
                                          </p:val>
                                        </p:tav>
                                        <p:tav tm="2250">
                                          <p:val>
                                            <p:fltVal val="-0.0098"/>
                                          </p:val>
                                        </p:tav>
                                        <p:tav tm="3370">
                                          <p:val>
                                            <p:fltVal val="-0.033"/>
                                          </p:val>
                                        </p:tav>
                                        <p:tav tm="4490">
                                          <p:val>
                                            <p:fltVal val="-0.0789"/>
                                          </p:val>
                                        </p:tav>
                                        <p:tav tm="5620">
                                          <p:val>
                                            <p:fltVal val="-0.1548"/>
                                          </p:val>
                                        </p:tav>
                                        <p:tav tm="6740">
                                          <p:val>
                                            <p:fltVal val="-0.267"/>
                                          </p:val>
                                        </p:tav>
                                        <p:tav tm="7870">
                                          <p:val>
                                            <p:fltVal val="-0.4235"/>
                                          </p:val>
                                        </p:tav>
                                        <p:tav tm="8990">
                                          <p:val>
                                            <p:fltVal val="-0.6337"/>
                                          </p:val>
                                        </p:tav>
                                        <p:tav tm="10110">
                                          <p:val>
                                            <p:fltVal val="-0.9013"/>
                                          </p:val>
                                        </p:tav>
                                        <p:tav tm="11240">
                                          <p:val>
                                            <p:fltVal val="-1.2353"/>
                                          </p:val>
                                        </p:tav>
                                        <p:tav tm="12360">
                                          <p:val>
                                            <p:fltVal val="-1.647"/>
                                          </p:val>
                                        </p:tav>
                                        <p:tav tm="13480">
                                          <p:val>
                                            <p:fltVal val="-2.0869"/>
                                          </p:val>
                                        </p:tav>
                                        <p:tav tm="14610">
                                          <p:val>
                                            <p:fltVal val="-2.4538"/>
                                          </p:val>
                                        </p:tav>
                                        <p:tav tm="15730">
                                          <p:val>
                                            <p:fltVal val="-2.7534"/>
                                          </p:val>
                                        </p:tav>
                                        <p:tav tm="16850">
                                          <p:val>
                                            <p:fltVal val="-2.9876"/>
                                          </p:val>
                                        </p:tav>
                                        <p:tav tm="17980">
                                          <p:val>
                                            <p:fltVal val="-3.1669"/>
                                          </p:val>
                                        </p:tav>
                                        <p:tav tm="19100">
                                          <p:val>
                                            <p:fltVal val="-3.2996"/>
                                          </p:val>
                                        </p:tav>
                                        <p:tav tm="20220">
                                          <p:val>
                                            <p:fltVal val="-3.3906"/>
                                          </p:val>
                                        </p:tav>
                                        <p:tav tm="21350">
                                          <p:val>
                                            <p:fltVal val="-3.4488"/>
                                          </p:val>
                                        </p:tav>
                                        <p:tav tm="22470">
                                          <p:val>
                                            <p:fltVal val="-3.4815"/>
                                          </p:val>
                                        </p:tav>
                                        <p:tav tm="23600">
                                          <p:val>
                                            <p:fltVal val="-3.4961"/>
                                          </p:val>
                                        </p:tav>
                                        <p:tav tm="24720">
                                          <p:val>
                                            <p:fltVal val="-3.4998"/>
                                          </p:val>
                                        </p:tav>
                                        <p:tav tm="25840">
                                          <p:val>
                                            <p:fltVal val="-3.0301"/>
                                          </p:val>
                                        </p:tav>
                                        <p:tav tm="26970">
                                          <p:val>
                                            <p:fltVal val="-0.9661"/>
                                          </p:val>
                                        </p:tav>
                                        <p:tav tm="28090">
                                          <p:val>
                                            <p:fltVal val="2.1525"/>
                                          </p:val>
                                        </p:tav>
                                        <p:tav tm="29210">
                                          <p:val>
                                            <p:fltVal val="6.1215"/>
                                          </p:val>
                                        </p:tav>
                                        <p:tav tm="30340">
                                          <p:val>
                                            <p:fltVal val="10.8322"/>
                                          </p:val>
                                        </p:tav>
                                        <p:tav tm="31460">
                                          <p:val>
                                            <p:fltVal val="16.2132"/>
                                          </p:val>
                                        </p:tav>
                                        <p:tav tm="32580">
                                          <p:val>
                                            <p:fltVal val="22.2128"/>
                                          </p:val>
                                        </p:tav>
                                        <p:tav tm="33710">
                                          <p:val>
                                            <p:fltVal val="28.7297"/>
                                          </p:val>
                                        </p:tav>
                                        <p:tav tm="34830">
                                          <p:val>
                                            <p:fltVal val="35.8493"/>
                                          </p:val>
                                        </p:tav>
                                        <p:tav tm="35960">
                                          <p:val>
                                            <p:fltVal val="43.4888"/>
                                          </p:val>
                                        </p:tav>
                                        <p:tav tm="37080">
                                          <p:val>
                                            <p:fltVal val="51.6257"/>
                                          </p:val>
                                        </p:tav>
                                        <p:tav tm="38200">
                                          <p:val>
                                            <p:fltVal val="60.2402"/>
                                          </p:val>
                                        </p:tav>
                                        <p:tav tm="39330">
                                          <p:val>
                                            <p:fltVal val="69.3155"/>
                                          </p:val>
                                        </p:tav>
                                        <p:tav tm="40450">
                                          <p:val>
                                            <p:fltVal val="78.8364"/>
                                          </p:val>
                                        </p:tav>
                                        <p:tav tm="41570">
                                          <p:val>
                                            <p:fltVal val="88.6987"/>
                                          </p:val>
                                        </p:tav>
                                        <p:tav tm="42700">
                                          <p:val>
                                            <p:fltVal val="99.0679"/>
                                          </p:val>
                                        </p:tav>
                                        <p:tav tm="43820">
                                          <p:val>
                                            <p:fltVal val="109.8461"/>
                                          </p:val>
                                        </p:tav>
                                        <p:tav tm="44940">
                                          <p:val>
                                            <p:fltVal val="121.0232"/>
                                          </p:val>
                                        </p:tav>
                                        <p:tav tm="46070">
                                          <p:val>
                                            <p:fltVal val="132.5899"/>
                                          </p:val>
                                        </p:tav>
                                        <p:tav tm="47190">
                                          <p:val>
                                            <p:fltVal val="144.5376"/>
                                          </p:val>
                                        </p:tav>
                                        <p:tav tm="48310">
                                          <p:val>
                                            <p:fltVal val="156.85851"/>
                                          </p:val>
                                        </p:tav>
                                        <p:tav tm="49440">
                                          <p:val>
                                            <p:fltVal val="169.43021"/>
                                          </p:val>
                                        </p:tav>
                                        <p:tav tm="50560">
                                          <p:val>
                                            <p:fltVal val="182.34309"/>
                                          </p:val>
                                        </p:tav>
                                        <p:tav tm="51690">
                                          <p:val>
                                            <p:fltVal val="195.1411"/>
                                          </p:val>
                                        </p:tav>
                                        <p:tav tm="52810">
                                          <p:val>
                                            <p:fltVal val="207.6945"/>
                                          </p:val>
                                        </p:tav>
                                        <p:tav tm="53930">
                                          <p:val>
                                            <p:fltVal val="219.77251"/>
                                          </p:val>
                                        </p:tav>
                                        <p:tav tm="55060">
                                          <p:val>
                                            <p:fltVal val="231.4814"/>
                                          </p:val>
                                        </p:tav>
                                        <p:tav tm="56180">
                                          <p:val>
                                            <p:fltVal val="242.91341"/>
                                          </p:val>
                                        </p:tav>
                                        <p:tav tm="57300">
                                          <p:val>
                                            <p:fltVal val="253.8558"/>
                                          </p:val>
                                        </p:tav>
                                        <p:tav tm="58430">
                                          <p:val>
                                            <p:fltVal val="264.40329"/>
                                          </p:val>
                                        </p:tav>
                                        <p:tav tm="59550">
                                          <p:val>
                                            <p:fltVal val="274.63501"/>
                                          </p:val>
                                        </p:tav>
                                        <p:tav tm="60670">
                                          <p:val>
                                            <p:fltVal val="284.35721"/>
                                          </p:val>
                                        </p:tav>
                                        <p:tav tm="61800">
                                          <p:val>
                                            <p:fltVal val="293.6507"/>
                                          </p:val>
                                        </p:tav>
                                        <p:tav tm="62920">
                                          <p:val>
                                            <p:fltVal val="302.57959"/>
                                          </p:val>
                                        </p:tav>
                                        <p:tav tm="64040">
                                          <p:val>
                                            <p:fltVal val="310.96921"/>
                                          </p:val>
                                        </p:tav>
                                        <p:tav tm="65170">
                                          <p:val>
                                            <p:fltVal val="318.88379"/>
                                          </p:val>
                                        </p:tav>
                                        <p:tav tm="66290">
                                          <p:val>
                                            <p:fltVal val="326.36801"/>
                                          </p:val>
                                        </p:tav>
                                        <p:tav tm="67420">
                                          <p:val>
                                            <p:fltVal val="333.26511"/>
                                          </p:val>
                                        </p:tav>
                                        <p:tav tm="68540">
                                          <p:val>
                                            <p:fltVal val="339.6712"/>
                                          </p:val>
                                        </p:tav>
                                        <p:tav tm="69660">
                                          <p:val>
                                            <p:fltVal val="345.43851"/>
                                          </p:val>
                                        </p:tav>
                                        <p:tav tm="70790">
                                          <p:val>
                                            <p:fltVal val="350.58469"/>
                                          </p:val>
                                        </p:tav>
                                        <p:tav tm="71910">
                                          <p:val>
                                            <p:fltVal val="355.09189"/>
                                          </p:val>
                                        </p:tav>
                                        <p:tav tm="73030">
                                          <p:val>
                                            <p:fltVal val="358.80179"/>
                                          </p:val>
                                        </p:tav>
                                        <p:tav tm="74160">
                                          <p:val>
                                            <p:fltVal val="361.63531"/>
                                          </p:val>
                                        </p:tav>
                                        <p:tav tm="75280">
                                          <p:val>
                                            <p:fltVal val="363.345"/>
                                          </p:val>
                                        </p:tav>
                                        <p:tav tm="76400">
                                          <p:val>
                                            <p:fltVal val="363.4978"/>
                                          </p:val>
                                        </p:tav>
                                        <p:tav tm="77530">
                                          <p:val>
                                            <p:fltVal val="363.47061"/>
                                          </p:val>
                                        </p:tav>
                                        <p:tav tm="78650">
                                          <p:val>
                                            <p:fltVal val="363.38339"/>
                                          </p:val>
                                        </p:tav>
                                        <p:tav tm="79780">
                                          <p:val>
                                            <p:fltVal val="363.20349"/>
                                          </p:val>
                                        </p:tav>
                                        <p:tav tm="80900">
                                          <p:val>
                                            <p:fltVal val="362.8963"/>
                                          </p:val>
                                        </p:tav>
                                        <p:tav tm="82020">
                                          <p:val>
                                            <p:fltVal val="362.4227"/>
                                          </p:val>
                                        </p:tav>
                                        <p:tav tm="83150">
                                          <p:val>
                                            <p:fltVal val="361.7569"/>
                                          </p:val>
                                        </p:tav>
                                        <p:tav tm="84270">
                                          <p:val>
                                            <p:fltVal val="361.0874"/>
                                          </p:val>
                                        </p:tav>
                                        <p:tav tm="85390">
                                          <p:val>
                                            <p:fltVal val="360.6105"/>
                                          </p:val>
                                        </p:tav>
                                        <p:tav tm="86520">
                                          <p:val>
                                            <p:fltVal val="360.30069"/>
                                          </p:val>
                                        </p:tav>
                                        <p:tav tm="87640">
                                          <p:val>
                                            <p:fltVal val="360.1188"/>
                                          </p:val>
                                        </p:tav>
                                        <p:tav tm="88760">
                                          <p:val>
                                            <p:fltVal val="360.03021"/>
                                          </p:val>
                                        </p:tav>
                                        <p:tav tm="89890">
                                          <p:val>
                                            <p:fltVal val="360.00229"/>
                                          </p:val>
                                        </p:tav>
                                        <p:tav tm="91010">
                                          <p:val>
                                            <p:fltVal val="360"/>
                                          </p:val>
                                        </p:tav>
                                        <p:tav tm="92130">
                                          <p:val>
                                            <p:fltVal val="360"/>
                                          </p:val>
                                        </p:tav>
                                        <p:tav tm="93260">
                                          <p:val>
                                            <p:fltVal val="360"/>
                                          </p:val>
                                        </p:tav>
                                        <p:tav tm="94380">
                                          <p:val>
                                            <p:fltVal val="360"/>
                                          </p:val>
                                        </p:tav>
                                        <p:tav tm="95510">
                                          <p:val>
                                            <p:fltVal val="360"/>
                                          </p:val>
                                        </p:tav>
                                        <p:tav tm="96630">
                                          <p:val>
                                            <p:fltVal val="360"/>
                                          </p:val>
                                        </p:tav>
                                        <p:tav tm="97750">
                                          <p:val>
                                            <p:fltVal val="360"/>
                                          </p:val>
                                        </p:tav>
                                        <p:tav tm="98880">
                                          <p:val>
                                            <p:fltVal val="360"/>
                                          </p:val>
                                        </p:tav>
                                        <p:tav tm="100000">
                                          <p:val>
                                            <p:fltVal val="360"/>
                                          </p:val>
                                        </p:tav>
                                      </p:tavLst>
                                    </p:anim>
                                    <p:anim calcmode="lin" valueType="num">
                                      <p:cBhvr additive="sum">
                                        <p:cTn id="10" dur="1000" fill="hold"/>
                                        <p:tgtEl>
                                          <p:spTgt spid="6"/>
                                        </p:tgtEl>
                                        <p:attrNameLst>
                                          <p:attrName>3d.object.translation.y</p:attrName>
                                        </p:attrNameLst>
                                      </p:cBhvr>
                                      <p:tavLst>
                                        <p:tav tm="0">
                                          <p:val>
                                            <p:fltVal val="0"/>
                                          </p:val>
                                        </p:tav>
                                        <p:tav tm="1120">
                                          <p:val>
                                            <p:fltVal val="0"/>
                                          </p:val>
                                        </p:tav>
                                        <p:tav tm="2250">
                                          <p:val>
                                            <p:fltVal val="-10E-5"/>
                                          </p:val>
                                        </p:tav>
                                        <p:tav tm="3370">
                                          <p:val>
                                            <p:fltVal val="-0.0004"/>
                                          </p:val>
                                        </p:tav>
                                        <p:tav tm="4490">
                                          <p:val>
                                            <p:fltVal val="-0.0011"/>
                                          </p:val>
                                        </p:tav>
                                        <p:tav tm="5620">
                                          <p:val>
                                            <p:fltVal val="-0.0021"/>
                                          </p:val>
                                        </p:tav>
                                        <p:tav tm="6740">
                                          <p:val>
                                            <p:fltVal val="-0.0037"/>
                                          </p:val>
                                        </p:tav>
                                        <p:tav tm="7870">
                                          <p:val>
                                            <p:fltVal val="-0.0059"/>
                                          </p:val>
                                        </p:tav>
                                        <p:tav tm="8990">
                                          <p:val>
                                            <p:fltVal val="-0.0088"/>
                                          </p:val>
                                        </p:tav>
                                        <p:tav tm="10110">
                                          <p:val>
                                            <p:fltVal val="-0.0125"/>
                                          </p:val>
                                        </p:tav>
                                        <p:tav tm="11240">
                                          <p:val>
                                            <p:fltVal val="-0.0162"/>
                                          </p:val>
                                        </p:tav>
                                        <p:tav tm="12360">
                                          <p:val>
                                            <p:fltVal val="-0.0191"/>
                                          </p:val>
                                        </p:tav>
                                        <p:tav tm="13480">
                                          <p:val>
                                            <p:fltVal val="-0.0213"/>
                                          </p:val>
                                        </p:tav>
                                        <p:tav tm="14610">
                                          <p:val>
                                            <p:fltVal val="-0.0228"/>
                                          </p:val>
                                        </p:tav>
                                        <p:tav tm="15730">
                                          <p:val>
                                            <p:fltVal val="-0.0239"/>
                                          </p:val>
                                        </p:tav>
                                        <p:tav tm="16850">
                                          <p:val>
                                            <p:fltVal val="-0.0245"/>
                                          </p:val>
                                        </p:tav>
                                        <p:tav tm="17980">
                                          <p:val>
                                            <p:fltVal val="-0.0248"/>
                                          </p:val>
                                        </p:tav>
                                        <p:tav tm="19100">
                                          <p:val>
                                            <p:fltVal val="-0.0249"/>
                                          </p:val>
                                        </p:tav>
                                        <p:tav tm="20220">
                                          <p:val>
                                            <p:fltVal val="-0.0249"/>
                                          </p:val>
                                        </p:tav>
                                        <p:tav tm="21350">
                                          <p:val>
                                            <p:fltVal val="-0.0248"/>
                                          </p:val>
                                        </p:tav>
                                        <p:tav tm="22470">
                                          <p:val>
                                            <p:fltVal val="-0.0241"/>
                                          </p:val>
                                        </p:tav>
                                        <p:tav tm="23600">
                                          <p:val>
                                            <p:fltVal val="-0.022"/>
                                          </p:val>
                                        </p:tav>
                                        <p:tav tm="24720">
                                          <p:val>
                                            <p:fltVal val="-0.0179"/>
                                          </p:val>
                                        </p:tav>
                                        <p:tav tm="25840">
                                          <p:val>
                                            <p:fltVal val="-0.0113"/>
                                          </p:val>
                                        </p:tav>
                                        <p:tav tm="26970">
                                          <p:val>
                                            <p:fltVal val="-0.0013"/>
                                          </p:val>
                                        </p:tav>
                                        <p:tav tm="28090">
                                          <p:val>
                                            <p:fltVal val="0.0124"/>
                                          </p:val>
                                        </p:tav>
                                        <p:tav tm="29210">
                                          <p:val>
                                            <p:fltVal val="0.0309"/>
                                          </p:val>
                                        </p:tav>
                                        <p:tav tm="30340">
                                          <p:val>
                                            <p:fltVal val="0.0546"/>
                                          </p:val>
                                        </p:tav>
                                        <p:tav tm="31460">
                                          <p:val>
                                            <p:fltVal val="0.0842"/>
                                          </p:val>
                                        </p:tav>
                                        <p:tav tm="32580">
                                          <p:val>
                                            <p:fltVal val="0.1204"/>
                                          </p:val>
                                        </p:tav>
                                        <p:tav tm="33710">
                                          <p:val>
                                            <p:fltVal val="0.1634"/>
                                          </p:val>
                                        </p:tav>
                                        <p:tav tm="34830">
                                          <p:val>
                                            <p:fltVal val="0.2145"/>
                                          </p:val>
                                        </p:tav>
                                        <p:tav tm="35960">
                                          <p:val>
                                            <p:fltVal val="0.2711"/>
                                          </p:val>
                                        </p:tav>
                                        <p:tav tm="37080">
                                          <p:val>
                                            <p:fltVal val="0.3207"/>
                                          </p:val>
                                        </p:tav>
                                        <p:tav tm="38200">
                                          <p:val>
                                            <p:fltVal val="0.3625"/>
                                          </p:val>
                                        </p:tav>
                                        <p:tav tm="39330">
                                          <p:val>
                                            <p:fltVal val="0.3973"/>
                                          </p:val>
                                        </p:tav>
                                        <p:tav tm="40450">
                                          <p:val>
                                            <p:fltVal val="0.4256"/>
                                          </p:val>
                                        </p:tav>
                                        <p:tav tm="41570">
                                          <p:val>
                                            <p:fltVal val="0.448"/>
                                          </p:val>
                                        </p:tav>
                                        <p:tav tm="42700">
                                          <p:val>
                                            <p:fltVal val="0.4655"/>
                                          </p:val>
                                        </p:tav>
                                        <p:tav tm="43820">
                                          <p:val>
                                            <p:fltVal val="0.4786"/>
                                          </p:val>
                                        </p:tav>
                                        <p:tav tm="44940">
                                          <p:val>
                                            <p:fltVal val="0.4878"/>
                                          </p:val>
                                        </p:tav>
                                        <p:tav tm="46070">
                                          <p:val>
                                            <p:fltVal val="0.4939"/>
                                          </p:val>
                                        </p:tav>
                                        <p:tav tm="47190">
                                          <p:val>
                                            <p:fltVal val="0.4975"/>
                                          </p:val>
                                        </p:tav>
                                        <p:tav tm="48310">
                                          <p:val>
                                            <p:fltVal val="0.4993"/>
                                          </p:val>
                                        </p:tav>
                                        <p:tav tm="49440">
                                          <p:val>
                                            <p:fltVal val="0.4999"/>
                                          </p:val>
                                        </p:tav>
                                        <p:tav tm="50560">
                                          <p:val>
                                            <p:fltVal val="0.4999"/>
                                          </p:val>
                                        </p:tav>
                                        <p:tav tm="51690">
                                          <p:val>
                                            <p:fltVal val="0.4998"/>
                                          </p:val>
                                        </p:tav>
                                        <p:tav tm="52810">
                                          <p:val>
                                            <p:fltVal val="0.4988"/>
                                          </p:val>
                                        </p:tav>
                                        <p:tav tm="53930">
                                          <p:val>
                                            <p:fltVal val="0.4965"/>
                                          </p:val>
                                        </p:tav>
                                        <p:tav tm="55060">
                                          <p:val>
                                            <p:fltVal val="0.4921"/>
                                          </p:val>
                                        </p:tav>
                                        <p:tav tm="56180">
                                          <p:val>
                                            <p:fltVal val="0.485"/>
                                          </p:val>
                                        </p:tav>
                                        <p:tav tm="57300">
                                          <p:val>
                                            <p:fltVal val="0.4746"/>
                                          </p:val>
                                        </p:tav>
                                        <p:tav tm="58430">
                                          <p:val>
                                            <p:fltVal val="0.4603"/>
                                          </p:val>
                                        </p:tav>
                                        <p:tav tm="59550">
                                          <p:val>
                                            <p:fltVal val="0.4411"/>
                                          </p:val>
                                        </p:tav>
                                        <p:tav tm="60670">
                                          <p:val>
                                            <p:fltVal val="0.4169"/>
                                          </p:val>
                                        </p:tav>
                                        <p:tav tm="61800">
                                          <p:val>
                                            <p:fltVal val="0.3868"/>
                                          </p:val>
                                        </p:tav>
                                        <p:tav tm="62920">
                                          <p:val>
                                            <p:fltVal val="0.3499"/>
                                          </p:val>
                                        </p:tav>
                                        <p:tav tm="64040">
                                          <p:val>
                                            <p:fltVal val="0.306"/>
                                          </p:val>
                                        </p:tav>
                                        <p:tav tm="65170">
                                          <p:val>
                                            <p:fltVal val="0.2544"/>
                                          </p:val>
                                        </p:tav>
                                        <p:tav tm="66290">
                                          <p:val>
                                            <p:fltVal val="0.1981"/>
                                          </p:val>
                                        </p:tav>
                                        <p:tav tm="67420">
                                          <p:val>
                                            <p:fltVal val="0.1498"/>
                                          </p:val>
                                        </p:tav>
                                        <p:tav tm="68540">
                                          <p:val>
                                            <p:fltVal val="0.1087"/>
                                          </p:val>
                                        </p:tav>
                                        <p:tav tm="69660">
                                          <p:val>
                                            <p:fltVal val="0.0748"/>
                                          </p:val>
                                        </p:tav>
                                        <p:tav tm="70790">
                                          <p:val>
                                            <p:fltVal val="0.0473"/>
                                          </p:val>
                                        </p:tav>
                                        <p:tav tm="71910">
                                          <p:val>
                                            <p:fltVal val="0.0251"/>
                                          </p:val>
                                        </p:tav>
                                        <p:tav tm="73030">
                                          <p:val>
                                            <p:fltVal val="0.0082"/>
                                          </p:val>
                                        </p:tav>
                                        <p:tav tm="74160">
                                          <p:val>
                                            <p:fltVal val="-0.0044"/>
                                          </p:val>
                                        </p:tav>
                                        <p:tav tm="75280">
                                          <p:val>
                                            <p:fltVal val="-0.0134"/>
                                          </p:val>
                                        </p:tav>
                                        <p:tav tm="76400">
                                          <p:val>
                                            <p:fltVal val="-0.0192"/>
                                          </p:val>
                                        </p:tav>
                                        <p:tav tm="77530">
                                          <p:val>
                                            <p:fltVal val="-0.0227"/>
                                          </p:val>
                                        </p:tav>
                                        <p:tav tm="78650">
                                          <p:val>
                                            <p:fltVal val="-0.0244"/>
                                          </p:val>
                                        </p:tav>
                                        <p:tav tm="79780">
                                          <p:val>
                                            <p:fltVal val="-0.0249"/>
                                          </p:val>
                                        </p:tav>
                                        <p:tav tm="80900">
                                          <p:val>
                                            <p:fltVal val="-0.0249"/>
                                          </p:val>
                                        </p:tav>
                                        <p:tav tm="82020">
                                          <p:val>
                                            <p:fltVal val="-0.0244"/>
                                          </p:val>
                                        </p:tav>
                                        <p:tav tm="83150">
                                          <p:val>
                                            <p:fltVal val="-0.0219"/>
                                          </p:val>
                                        </p:tav>
                                        <p:tav tm="84270">
                                          <p:val>
                                            <p:fltVal val="-0.0156"/>
                                          </p:val>
                                        </p:tav>
                                        <p:tav tm="85390">
                                          <p:val>
                                            <p:fltVal val="-0.0039"/>
                                          </p:val>
                                        </p:tav>
                                        <p:tav tm="86520">
                                          <p:val>
                                            <p:fltVal val="0.0104"/>
                                          </p:val>
                                        </p:tav>
                                        <p:tav tm="87640">
                                          <p:val>
                                            <p:fltVal val="0.0192"/>
                                          </p:val>
                                        </p:tav>
                                        <p:tav tm="88760">
                                          <p:val>
                                            <p:fltVal val="0.0235"/>
                                          </p:val>
                                        </p:tav>
                                        <p:tav tm="89890">
                                          <p:val>
                                            <p:fltVal val="0.0248"/>
                                          </p:val>
                                        </p:tav>
                                        <p:tav tm="91010">
                                          <p:val>
                                            <p:fltVal val="0.0249"/>
                                          </p:val>
                                        </p:tav>
                                        <p:tav tm="92130">
                                          <p:val>
                                            <p:fltVal val="0.0247"/>
                                          </p:val>
                                        </p:tav>
                                        <p:tav tm="93260">
                                          <p:val>
                                            <p:fltVal val="0.0234"/>
                                          </p:val>
                                        </p:tav>
                                        <p:tav tm="94380">
                                          <p:val>
                                            <p:fltVal val="0.0202"/>
                                          </p:val>
                                        </p:tav>
                                        <p:tav tm="95510">
                                          <p:val>
                                            <p:fltVal val="0.0143"/>
                                          </p:val>
                                        </p:tav>
                                        <p:tav tm="96630">
                                          <p:val>
                                            <p:fltVal val="0.0071"/>
                                          </p:val>
                                        </p:tav>
                                        <p:tav tm="97750">
                                          <p:val>
                                            <p:fltVal val="0.0027"/>
                                          </p:val>
                                        </p:tav>
                                        <p:tav tm="98880">
                                          <p:val>
                                            <p:fltVal val="0.0007"/>
                                          </p:val>
                                        </p:tav>
                                        <p:tav tm="100000">
                                          <p:val>
                                            <p:fltVal val="0"/>
                                          </p:val>
                                        </p:tav>
                                      </p:tavLst>
                                    </p:anim>
                                    <p:anim calcmode="lin" valueType="num">
                                      <p:cBhvr additive="mult">
                                        <p:cTn id="11" dur="1000" fill="hold"/>
                                        <p:tgtEl>
                                          <p:spTgt spid="6"/>
                                        </p:tgtEl>
                                        <p:attrNameLst>
                                          <p:attrName>3d.object.scale.x</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2" dur="1000" fill="hold"/>
                                        <p:tgtEl>
                                          <p:spTgt spid="6"/>
                                        </p:tgtEl>
                                        <p:attrNameLst>
                                          <p:attrName>3d.object.scale.y</p:attrName>
                                        </p:attrNameLst>
                                      </p:cBhvr>
                                      <p:tavLst>
                                        <p:tav tm="0">
                                          <p:val>
                                            <p:fltVal val="1"/>
                                          </p:val>
                                        </p:tav>
                                        <p:tav tm="1120">
                                          <p:val>
                                            <p:fltVal val="0.9999"/>
                                          </p:val>
                                        </p:tav>
                                        <p:tav tm="2250">
                                          <p:val>
                                            <p:fltVal val="0.9994"/>
                                          </p:val>
                                        </p:tav>
                                        <p:tav tm="3370">
                                          <p:val>
                                            <p:fltVal val="0.9981"/>
                                          </p:val>
                                        </p:tav>
                                        <p:tav tm="4490">
                                          <p:val>
                                            <p:fltVal val="0.9955"/>
                                          </p:val>
                                        </p:tav>
                                        <p:tav tm="5620">
                                          <p:val>
                                            <p:fltVal val="0.9913"/>
                                          </p:val>
                                        </p:tav>
                                        <p:tav tm="6740">
                                          <p:val>
                                            <p:fltVal val="0.985"/>
                                          </p:val>
                                        </p:tav>
                                        <p:tav tm="7870">
                                          <p:val>
                                            <p:fltVal val="0.9763"/>
                                          </p:val>
                                        </p:tav>
                                        <p:tav tm="8990">
                                          <p:val>
                                            <p:fltVal val="0.9646"/>
                                          </p:val>
                                        </p:tav>
                                        <p:tav tm="10110">
                                          <p:val>
                                            <p:fltVal val="0.9497"/>
                                          </p:val>
                                        </p:tav>
                                        <p:tav tm="11240">
                                          <p:val>
                                            <p:fltVal val="0.9348"/>
                                          </p:val>
                                        </p:tav>
                                        <p:tav tm="12360">
                                          <p:val>
                                            <p:fltVal val="0.9232"/>
                                          </p:val>
                                        </p:tav>
                                        <p:tav tm="13480">
                                          <p:val>
                                            <p:fltVal val="0.9146"/>
                                          </p:val>
                                        </p:tav>
                                        <p:tav tm="14610">
                                          <p:val>
                                            <p:fltVal val="0.9084"/>
                                          </p:val>
                                        </p:tav>
                                        <p:tav tm="15730">
                                          <p:val>
                                            <p:fltVal val="0.9042"/>
                                          </p:val>
                                        </p:tav>
                                        <p:tav tm="16850">
                                          <p:val>
                                            <p:fltVal val="0.9017"/>
                                          </p:val>
                                        </p:tav>
                                        <p:tav tm="17980">
                                          <p:val>
                                            <p:fltVal val="0.9005"/>
                                          </p:val>
                                        </p:tav>
                                        <p:tav tm="19100">
                                          <p:val>
                                            <p:fltVal val="0.9"/>
                                          </p:val>
                                        </p:tav>
                                        <p:tav tm="20220">
                                          <p:val>
                                            <p:fltVal val="0.8999"/>
                                          </p:val>
                                        </p:tav>
                                        <p:tav tm="21350">
                                          <p:val>
                                            <p:fltVal val="0.9006"/>
                                          </p:val>
                                        </p:tav>
                                        <p:tav tm="22470">
                                          <p:val>
                                            <p:fltVal val="0.9046"/>
                                          </p:val>
                                        </p:tav>
                                        <p:tav tm="23600">
                                          <p:val>
                                            <p:fltVal val="0.9153"/>
                                          </p:val>
                                        </p:tav>
                                        <p:tav tm="24720">
                                          <p:val>
                                            <p:fltVal val="0.9362"/>
                                          </p:val>
                                        </p:tav>
                                        <p:tav tm="25840">
                                          <p:val>
                                            <p:fltVal val="0.9659"/>
                                          </p:val>
                                        </p:tav>
                                        <p:tav tm="26970">
                                          <p:val>
                                            <p:fltVal val="0.9858"/>
                                          </p:val>
                                        </p:tav>
                                        <p:tav tm="28090">
                                          <p:val>
                                            <p:fltVal val="0.9959"/>
                                          </p:val>
                                        </p:tav>
                                        <p:tav tm="29210">
                                          <p:val>
                                            <p:fltVal val="0.9995"/>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0.9998"/>
                                          </p:val>
                                        </p:tav>
                                        <p:tav tm="68540">
                                          <p:val>
                                            <p:fltVal val="0.9987"/>
                                          </p:val>
                                        </p:tav>
                                        <p:tav tm="69660">
                                          <p:val>
                                            <p:fltVal val="0.9955"/>
                                          </p:val>
                                        </p:tav>
                                        <p:tav tm="70790">
                                          <p:val>
                                            <p:fltVal val="0.9888"/>
                                          </p:val>
                                        </p:tav>
                                        <p:tav tm="71910">
                                          <p:val>
                                            <p:fltVal val="0.9775"/>
                                          </p:val>
                                        </p:tav>
                                        <p:tav tm="73030">
                                          <p:val>
                                            <p:fltVal val="0.9605"/>
                                          </p:val>
                                        </p:tav>
                                        <p:tav tm="74160">
                                          <p:val>
                                            <p:fltVal val="0.9385"/>
                                          </p:val>
                                        </p:tav>
                                        <p:tav tm="75280">
                                          <p:val>
                                            <p:fltVal val="0.9217"/>
                                          </p:val>
                                        </p:tav>
                                        <p:tav tm="76400">
                                          <p:val>
                                            <p:fltVal val="0.9107"/>
                                          </p:val>
                                        </p:tav>
                                        <p:tav tm="77530">
                                          <p:val>
                                            <p:fltVal val="0.9042"/>
                                          </p:val>
                                        </p:tav>
                                        <p:tav tm="78650">
                                          <p:val>
                                            <p:fltVal val="0.901"/>
                                          </p:val>
                                        </p:tav>
                                        <p:tav tm="79780">
                                          <p:val>
                                            <p:fltVal val="0.9"/>
                                          </p:val>
                                        </p:tav>
                                        <p:tav tm="80900">
                                          <p:val>
                                            <p:fltVal val="0.9"/>
                                          </p:val>
                                        </p:tav>
                                        <p:tav tm="82020">
                                          <p:val>
                                            <p:fltVal val="0.901"/>
                                          </p:val>
                                        </p:tav>
                                        <p:tav tm="83150">
                                          <p:val>
                                            <p:fltVal val="0.9061"/>
                                          </p:val>
                                        </p:tav>
                                        <p:tav tm="84270">
                                          <p:val>
                                            <p:fltVal val="0.9186"/>
                                          </p:val>
                                        </p:tav>
                                        <p:tav tm="85390">
                                          <p:val>
                                            <p:fltVal val="0.942"/>
                                          </p:val>
                                        </p:tav>
                                        <p:tav tm="86520">
                                          <p:val>
                                            <p:fltVal val="0.9709"/>
                                          </p:val>
                                        </p:tav>
                                        <p:tav tm="87640">
                                          <p:val>
                                            <p:fltVal val="0.9885"/>
                                          </p:val>
                                        </p:tav>
                                        <p:tav tm="88760">
                                          <p:val>
                                            <p:fltVal val="0.997"/>
                                          </p:val>
                                        </p:tav>
                                        <p:tav tm="89890">
                                          <p:val>
                                            <p:fltVal val="0.9997"/>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3" dur="1000" fill="hold"/>
                                        <p:tgtEl>
                                          <p:spTgt spid="6"/>
                                        </p:tgtEl>
                                        <p:attrNameLst>
                                          <p:attrName>3d.object.scale.z</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Research Methods in German Studies - Master of Arts in German by Slidesgo">
  <a:themeElements>
    <a:clrScheme name="Simple Light">
      <a:dk1>
        <a:srgbClr val="000000"/>
      </a:dk1>
      <a:lt1>
        <a:srgbClr val="F8F8F8"/>
      </a:lt1>
      <a:dk2>
        <a:srgbClr val="E7A347"/>
      </a:dk2>
      <a:lt2>
        <a:srgbClr val="C83D3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213</TotalTime>
  <Words>998</Words>
  <Application>Microsoft Office PowerPoint</Application>
  <PresentationFormat>On-screen Show (16:9)</PresentationFormat>
  <Paragraphs>115</Paragraphs>
  <Slides>15</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Nunito Light</vt:lpstr>
      <vt:lpstr>Arial</vt:lpstr>
      <vt:lpstr>Lato</vt:lpstr>
      <vt:lpstr>Bauhaus 93</vt:lpstr>
      <vt:lpstr>DM Sans</vt:lpstr>
      <vt:lpstr>Syne</vt:lpstr>
      <vt:lpstr>Golos Text SemiBold</vt:lpstr>
      <vt:lpstr>Anaheim</vt:lpstr>
      <vt:lpstr>Research Methods in German Studies - Master of Arts in German by Slidesgo</vt:lpstr>
      <vt:lpstr>PowerPoint Presentation</vt:lpstr>
      <vt:lpstr>Table of Contents</vt:lpstr>
      <vt:lpstr>Problem Statement</vt:lpstr>
      <vt:lpstr>Aim and Scope</vt:lpstr>
      <vt:lpstr>Theoretical Analysis</vt:lpstr>
      <vt:lpstr>Stock Market Web Scraper</vt:lpstr>
      <vt:lpstr>Scraping Procedures</vt:lpstr>
      <vt:lpstr>Data Extraction using Yahoo Finance </vt:lpstr>
      <vt:lpstr>Data Manipulation with Pandas</vt:lpstr>
      <vt:lpstr>Visualizing Insights with Matplotlib</vt:lpstr>
      <vt:lpstr>PowerPoint Presentation</vt:lpstr>
      <vt:lpstr>Analyzing Stock Market Trends and Patterns</vt:lpstr>
      <vt:lpstr>Conclusion</vt:lpstr>
      <vt:lpstr>Future Considerations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Arkodip Das</dc:creator>
  <cp:lastModifiedBy>Arkodip Das</cp:lastModifiedBy>
  <cp:revision>1</cp:revision>
  <dcterms:modified xsi:type="dcterms:W3CDTF">2024-05-30T18:39:26Z</dcterms:modified>
</cp:coreProperties>
</file>